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4" r:id="rId2"/>
    <p:sldMasterId id="2147483700" r:id="rId3"/>
    <p:sldMasterId id="2147483716" r:id="rId4"/>
    <p:sldMasterId id="2147483731" r:id="rId5"/>
  </p:sldMasterIdLst>
  <p:notesMasterIdLst>
    <p:notesMasterId r:id="rId34"/>
  </p:notesMasterIdLst>
  <p:sldIdLst>
    <p:sldId id="256" r:id="rId6"/>
    <p:sldId id="283" r:id="rId7"/>
    <p:sldId id="284" r:id="rId8"/>
    <p:sldId id="259" r:id="rId9"/>
    <p:sldId id="260" r:id="rId10"/>
    <p:sldId id="349" r:id="rId11"/>
    <p:sldId id="285" r:id="rId12"/>
    <p:sldId id="257" r:id="rId13"/>
    <p:sldId id="258" r:id="rId14"/>
    <p:sldId id="261" r:id="rId15"/>
    <p:sldId id="407" r:id="rId16"/>
    <p:sldId id="262" r:id="rId17"/>
    <p:sldId id="263" r:id="rId18"/>
    <p:sldId id="264" r:id="rId19"/>
    <p:sldId id="408" r:id="rId20"/>
    <p:sldId id="409" r:id="rId21"/>
    <p:sldId id="410" r:id="rId22"/>
    <p:sldId id="265" r:id="rId23"/>
    <p:sldId id="266" r:id="rId24"/>
    <p:sldId id="267" r:id="rId25"/>
    <p:sldId id="268" r:id="rId26"/>
    <p:sldId id="270" r:id="rId27"/>
    <p:sldId id="269" r:id="rId28"/>
    <p:sldId id="271" r:id="rId29"/>
    <p:sldId id="273" r:id="rId30"/>
    <p:sldId id="274" r:id="rId31"/>
    <p:sldId id="275" r:id="rId32"/>
    <p:sldId id="406" r:id="rId33"/>
  </p:sldIdLst>
  <p:sldSz cx="12192000" cy="6858000"/>
  <p:notesSz cx="6858000" cy="9144000"/>
  <p:embeddedFontLst>
    <p:embeddedFont>
      <p:font typeface="Arial Nova" panose="020B0504020202020204" pitchFamily="34" charset="0"/>
      <p:regular r:id="rId35"/>
      <p:bold r:id="rId36"/>
      <p:italic r:id="rId37"/>
      <p:boldItalic r:id="rId38"/>
    </p:embeddedFont>
    <p:embeddedFont>
      <p:font typeface="Biome" panose="020B0503030204020804" pitchFamily="34" charset="0"/>
      <p:regular r:id="rId39"/>
      <p:italic r:id="rId40"/>
    </p:embeddedFont>
    <p:embeddedFont>
      <p:font typeface="Carlito" panose="020B0604020202020204" charset="0"/>
      <p:regular r:id="rId41"/>
      <p:bold r:id="rId42"/>
      <p:italic r:id="rId43"/>
      <p:boldItalic r:id="rId44"/>
    </p:embeddedFont>
    <p:embeddedFont>
      <p:font typeface="Gill Sans" panose="020B0604020202020204" charset="0"/>
      <p:regular r:id="rId45"/>
      <p:bold r:id="rId46"/>
    </p:embeddedFont>
    <p:embeddedFont>
      <p:font typeface="Josefin Slab SemiBold" pitchFamily="2" charset="0"/>
      <p:bold r:id="rId47"/>
      <p:boldItalic r:id="rId48"/>
    </p:embeddedFont>
    <p:embeddedFont>
      <p:font typeface="Lato" panose="020F0502020204030203" pitchFamily="34" charset="0"/>
      <p:regular r:id="rId49"/>
      <p:bold r:id="rId50"/>
      <p:italic r:id="rId51"/>
      <p:boldItalic r:id="rId52"/>
    </p:embeddedFont>
    <p:embeddedFont>
      <p:font typeface="Montserrat" panose="00000500000000000000" pitchFamily="2" charset="0"/>
      <p:regular r:id="rId53"/>
      <p:bold r:id="rId54"/>
      <p:italic r:id="rId55"/>
      <p:boldItalic r:id="rId56"/>
    </p:embeddedFont>
    <p:embeddedFont>
      <p:font typeface="Montserrat Black" panose="00000A00000000000000" pitchFamily="2" charset="0"/>
      <p:bold r:id="rId57"/>
      <p:boldItalic r:id="rId58"/>
    </p:embeddedFont>
    <p:embeddedFont>
      <p:font typeface="Montserrat ExtraBold" panose="00000900000000000000" pitchFamily="2" charset="0"/>
      <p:bold r:id="rId59"/>
      <p:boldItalic r:id="rId60"/>
    </p:embeddedFont>
    <p:embeddedFont>
      <p:font typeface="Play" panose="020B0604020202020204" charset="0"/>
      <p:regular r:id="rId61"/>
      <p:bold r:id="rId62"/>
    </p:embeddedFont>
    <p:embeddedFont>
      <p:font typeface="Roboto Condensed Light" panose="02000000000000000000" pitchFamily="2" charset="0"/>
      <p:regular r:id="rId63"/>
      <p:italic r:id="rId64"/>
    </p:embeddedFont>
    <p:embeddedFont>
      <p:font typeface="Staatliches" pitchFamily="2" charset="0"/>
      <p:regular r:id="rId65"/>
    </p:embeddedFont>
    <p:embeddedFont>
      <p:font typeface="Tenorite" panose="00000500000000000000" pitchFamily="2" charset="0"/>
      <p:regular r:id="rId66"/>
      <p:bold r:id="rId67"/>
      <p:italic r:id="rId68"/>
      <p:boldItalic r:id="rId69"/>
    </p:embeddedFont>
    <p:embeddedFont>
      <p:font typeface="Univers" panose="020B0503020202020204" pitchFamily="34" charset="0"/>
      <p:regular r:id="rId70"/>
      <p:bold r:id="rId71"/>
    </p:embeddedFont>
    <p:embeddedFont>
      <p:font typeface="Verdana" panose="020B060403050404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F26B43"/>
          </p15:clr>
        </p15:guide>
        <p15:guide id="2" orient="horz" pos="216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5" roundtripDataSignature="AMtx7mhuZV/veaMOc7tP5ikDrq/OHJXs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8FF"/>
    <a:srgbClr val="62F08E"/>
    <a:srgbClr val="637183"/>
    <a:srgbClr val="FF9022"/>
    <a:srgbClr val="243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82" y="269"/>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font" Target="fonts/font8.fntdata"/><Relationship Id="rId47" Type="http://schemas.openxmlformats.org/officeDocument/2006/relationships/font" Target="fonts/font13.fntdata"/><Relationship Id="rId63" Type="http://schemas.openxmlformats.org/officeDocument/2006/relationships/font" Target="fonts/font29.fntdata"/><Relationship Id="rId68" Type="http://schemas.openxmlformats.org/officeDocument/2006/relationships/font" Target="fonts/font34.fntdata"/><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font" Target="fonts/font32.fntdata"/><Relationship Id="rId74" Type="http://schemas.openxmlformats.org/officeDocument/2006/relationships/font" Target="fonts/font40.fntdata"/><Relationship Id="rId5" Type="http://schemas.openxmlformats.org/officeDocument/2006/relationships/slideMaster" Target="slideMasters/slideMaster5.xml"/><Relationship Id="rId61" Type="http://schemas.openxmlformats.org/officeDocument/2006/relationships/font" Target="fonts/font27.fntdata"/><Relationship Id="rId165" Type="http://customschemas.google.com/relationships/presentationmetadata" Target="meta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font" Target="fonts/font30.fntdata"/><Relationship Id="rId69" Type="http://schemas.openxmlformats.org/officeDocument/2006/relationships/font" Target="fonts/font35.fntdata"/><Relationship Id="rId168"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17.fntdata"/><Relationship Id="rId72" Type="http://schemas.openxmlformats.org/officeDocument/2006/relationships/font" Target="fonts/font38.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font" Target="fonts/font33.fntdata"/><Relationship Id="rId20" Type="http://schemas.openxmlformats.org/officeDocument/2006/relationships/slide" Target="slides/slide15.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70" Type="http://schemas.openxmlformats.org/officeDocument/2006/relationships/font" Target="fonts/font36.fntdata"/><Relationship Id="rId75" Type="http://schemas.openxmlformats.org/officeDocument/2006/relationships/font" Target="fonts/font41.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font" Target="fonts/font31.fntdata"/><Relationship Id="rId73" Type="http://schemas.openxmlformats.org/officeDocument/2006/relationships/font" Target="fonts/font39.fntdata"/><Relationship Id="rId16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font" Target="fonts/font5.fntdata"/><Relationship Id="rId34" Type="http://schemas.openxmlformats.org/officeDocument/2006/relationships/notesMaster" Target="notesMasters/notesMaster1.xml"/><Relationship Id="rId50" Type="http://schemas.openxmlformats.org/officeDocument/2006/relationships/font" Target="fonts/font16.fntdata"/><Relationship Id="rId55" Type="http://schemas.openxmlformats.org/officeDocument/2006/relationships/font" Target="fonts/font21.fntdata"/><Relationship Id="rId16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font" Target="fonts/font37.fntdata"/><Relationship Id="rId2" Type="http://schemas.openxmlformats.org/officeDocument/2006/relationships/slideMaster" Target="slideMasters/slideMaster2.xml"/><Relationship Id="rId29" Type="http://schemas.openxmlformats.org/officeDocument/2006/relationships/slide" Target="slides/slide2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231B74-D669-4DE0-8B14-C2B1FE35FDE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4AE6976-B077-4635-9D0D-39351DEDCD00}">
      <dgm:prSet phldrT="[Text]" custT="1"/>
      <dgm:spPr/>
      <dgm:t>
        <a:bodyPr/>
        <a:lstStyle/>
        <a:p>
          <a:r>
            <a:rPr lang="en-US" sz="1800" b="1" i="0">
              <a:solidFill>
                <a:srgbClr val="0D0D0D"/>
              </a:solidFill>
              <a:latin typeface="+mj-lt"/>
              <a:sym typeface="Arial"/>
            </a:rPr>
            <a:t>Thiết Kế Định Hướng Khối</a:t>
          </a:r>
          <a:endParaRPr lang="en-US" sz="1800">
            <a:latin typeface="+mj-lt"/>
          </a:endParaRPr>
        </a:p>
      </dgm:t>
    </dgm:pt>
    <dgm:pt modelId="{AEA77940-295C-4CF4-9BBF-34FBACDE8F67}" type="parTrans" cxnId="{A90C105F-B81D-4173-8B10-F67E134C9757}">
      <dgm:prSet/>
      <dgm:spPr/>
      <dgm:t>
        <a:bodyPr/>
        <a:lstStyle/>
        <a:p>
          <a:endParaRPr lang="en-US"/>
        </a:p>
      </dgm:t>
    </dgm:pt>
    <dgm:pt modelId="{66413935-685D-4C74-BA44-650811658D38}" type="sibTrans" cxnId="{A90C105F-B81D-4173-8B10-F67E134C9757}">
      <dgm:prSet/>
      <dgm:spPr/>
      <dgm:t>
        <a:bodyPr/>
        <a:lstStyle/>
        <a:p>
          <a:endParaRPr lang="en-US"/>
        </a:p>
      </dgm:t>
    </dgm:pt>
    <dgm:pt modelId="{EB0D4BE2-E086-4274-8526-B2E289C10D81}">
      <dgm:prSet phldrT="[Text]" custT="1"/>
      <dgm:spPr/>
      <dgm:t>
        <a:bodyPr/>
        <a:lstStyle/>
        <a:p>
          <a:r>
            <a:rPr lang="en-US" sz="1800" b="0" i="0">
              <a:solidFill>
                <a:srgbClr val="0D0D0D"/>
              </a:solidFill>
              <a:latin typeface="+mj-lt"/>
              <a:sym typeface="Arial"/>
            </a:rPr>
            <a:t>Dữ liệu không có cấu trúc như văn bản, hình ảnh, video thường không phân chia rõ ràng thành các khối nhỏ </a:t>
          </a:r>
          <a:r>
            <a:rPr lang="en-US" sz="1800">
              <a:solidFill>
                <a:srgbClr val="0D0D0D"/>
              </a:solidFill>
              <a:latin typeface="+mj-lt"/>
            </a:rPr>
            <a:t>để việc xử lý trở nên hiệu quả</a:t>
          </a:r>
          <a:endParaRPr lang="en-US" sz="1800">
            <a:latin typeface="+mj-lt"/>
          </a:endParaRPr>
        </a:p>
      </dgm:t>
    </dgm:pt>
    <dgm:pt modelId="{C67B2FAB-C0E7-4103-8550-39762C877731}" type="parTrans" cxnId="{16236474-1267-430A-9488-D07F8840F81A}">
      <dgm:prSet/>
      <dgm:spPr/>
      <dgm:t>
        <a:bodyPr/>
        <a:lstStyle/>
        <a:p>
          <a:endParaRPr lang="en-US"/>
        </a:p>
      </dgm:t>
    </dgm:pt>
    <dgm:pt modelId="{3DBFC1A4-CAA4-4376-8629-3C9EDA7B5770}" type="sibTrans" cxnId="{16236474-1267-430A-9488-D07F8840F81A}">
      <dgm:prSet/>
      <dgm:spPr/>
      <dgm:t>
        <a:bodyPr/>
        <a:lstStyle/>
        <a:p>
          <a:endParaRPr lang="en-US"/>
        </a:p>
      </dgm:t>
    </dgm:pt>
    <dgm:pt modelId="{977BD76C-E082-4D8D-B2C9-91F7E14DAD12}">
      <dgm:prSet phldrT="[Text]" custT="1"/>
      <dgm:spPr/>
      <dgm:t>
        <a:bodyPr/>
        <a:lstStyle/>
        <a:p>
          <a:r>
            <a:rPr lang="en-US" sz="1800" b="1" i="0">
              <a:solidFill>
                <a:srgbClr val="0D0D0D"/>
              </a:solidFill>
              <a:latin typeface="+mj-lt"/>
              <a:sym typeface="Arial"/>
            </a:rPr>
            <a:t>Hiệu Suất Truy Xuất dữ liệu không có cấu trúc có thể không hiệu quả</a:t>
          </a:r>
          <a:endParaRPr lang="en-US" sz="1800">
            <a:latin typeface="+mj-lt"/>
          </a:endParaRPr>
        </a:p>
      </dgm:t>
    </dgm:pt>
    <dgm:pt modelId="{E7ECFED9-E087-4A8D-A89F-F6BB8BFAC4E6}" type="parTrans" cxnId="{3ABE3C26-8248-4F6B-A8C5-82B4F6AE2E4D}">
      <dgm:prSet/>
      <dgm:spPr/>
      <dgm:t>
        <a:bodyPr/>
        <a:lstStyle/>
        <a:p>
          <a:endParaRPr lang="en-US"/>
        </a:p>
      </dgm:t>
    </dgm:pt>
    <dgm:pt modelId="{793810B1-212C-48C9-859F-33359EDD53E0}" type="sibTrans" cxnId="{3ABE3C26-8248-4F6B-A8C5-82B4F6AE2E4D}">
      <dgm:prSet/>
      <dgm:spPr/>
      <dgm:t>
        <a:bodyPr/>
        <a:lstStyle/>
        <a:p>
          <a:endParaRPr lang="en-US"/>
        </a:p>
      </dgm:t>
    </dgm:pt>
    <dgm:pt modelId="{C5618E84-5A98-4C08-A091-E78C27BA19E2}">
      <dgm:prSet phldrT="[Text]" custT="1"/>
      <dgm:spPr/>
      <dgm:t>
        <a:bodyPr/>
        <a:lstStyle/>
        <a:p>
          <a:r>
            <a:rPr lang="en-US" sz="1800" b="0" i="0">
              <a:solidFill>
                <a:srgbClr val="0D0D0D"/>
              </a:solidFill>
              <a:latin typeface="+mj-lt"/>
              <a:sym typeface="Arial"/>
            </a:rPr>
            <a:t>Dữ liệu không có cấu trúc như video, hình ảnh, và các tệp tin văn bản nhỏ có thể </a:t>
          </a:r>
          <a:r>
            <a:rPr lang="en-US" sz="1800" b="0" i="0">
              <a:solidFill>
                <a:srgbClr val="C00000"/>
              </a:solidFill>
              <a:latin typeface="+mj-lt"/>
              <a:sym typeface="Arial"/>
            </a:rPr>
            <a:t>yêu cầu truy cập ngẫu nhiên và thường xuyên,</a:t>
          </a:r>
          <a:r>
            <a:rPr lang="en-US" sz="1800" b="0" i="0">
              <a:solidFill>
                <a:srgbClr val="0D0D0D"/>
              </a:solidFill>
              <a:latin typeface="+mj-lt"/>
              <a:sym typeface="Arial"/>
            </a:rPr>
            <a:t> không phù hợp với mô hình truy xuất tuần tự của HDFS.</a:t>
          </a:r>
          <a:endParaRPr lang="en-US" sz="1800">
            <a:latin typeface="+mj-lt"/>
          </a:endParaRPr>
        </a:p>
      </dgm:t>
    </dgm:pt>
    <dgm:pt modelId="{0A840DC3-4E31-4C82-9A8D-8BB09367C93C}" type="parTrans" cxnId="{DC31CAC8-4F1C-4BCE-BB2F-AA959B3AD74A}">
      <dgm:prSet/>
      <dgm:spPr/>
      <dgm:t>
        <a:bodyPr/>
        <a:lstStyle/>
        <a:p>
          <a:endParaRPr lang="en-US"/>
        </a:p>
      </dgm:t>
    </dgm:pt>
    <dgm:pt modelId="{23EB324F-A13F-4C7C-8982-32D0F74F3B36}" type="sibTrans" cxnId="{DC31CAC8-4F1C-4BCE-BB2F-AA959B3AD74A}">
      <dgm:prSet/>
      <dgm:spPr/>
      <dgm:t>
        <a:bodyPr/>
        <a:lstStyle/>
        <a:p>
          <a:endParaRPr lang="en-US"/>
        </a:p>
      </dgm:t>
    </dgm:pt>
    <dgm:pt modelId="{31802BA9-9410-4C83-AFF6-D1FC589D5D96}">
      <dgm:prSet phldrT="[Text]" custT="1"/>
      <dgm:spPr/>
      <dgm:t>
        <a:bodyPr/>
        <a:lstStyle/>
        <a:p>
          <a:pPr>
            <a:buClr>
              <a:srgbClr val="0D0D0D"/>
            </a:buClr>
            <a:buSzPts val="1800"/>
            <a:buFont typeface="Arial" panose="020B0604020202020204" pitchFamily="34" charset="0"/>
            <a:buChar char="•"/>
          </a:pPr>
          <a:r>
            <a:rPr lang="vi-VN" sz="1800" b="0" i="0">
              <a:solidFill>
                <a:srgbClr val="0D0D0D"/>
              </a:solidFill>
              <a:latin typeface="+mj-lt"/>
              <a:sym typeface="Arial"/>
            </a:rPr>
            <a:t>Khi lưu trữ các tệp tin nhỏ không có cấu trúc, việc quản lý metadata của hàng triệu khối nhỏ trở nên phức tạp, gây ra gánh nặng cho NameNode</a:t>
          </a:r>
          <a:r>
            <a:rPr lang="en-US" sz="1800" b="0" i="0">
              <a:solidFill>
                <a:srgbClr val="0D0D0D"/>
              </a:solidFill>
              <a:latin typeface="+mj-lt"/>
              <a:sym typeface="Arial"/>
            </a:rPr>
            <a:t>. </a:t>
          </a:r>
          <a:r>
            <a:rPr lang="en-US" sz="1800" b="0" i="0">
              <a:solidFill>
                <a:srgbClr val="FF0000"/>
              </a:solidFill>
              <a:latin typeface="+mj-lt"/>
              <a:sym typeface="Arial"/>
            </a:rPr>
            <a:t>Do đó khi sử dụng HDFS để lưu dữ liệu thường file đó phải rất lớn mới cho ra hiệu suất tốt</a:t>
          </a:r>
          <a:endParaRPr lang="en-US" sz="1800">
            <a:solidFill>
              <a:srgbClr val="FF0000"/>
            </a:solidFill>
            <a:latin typeface="+mj-lt"/>
          </a:endParaRPr>
        </a:p>
      </dgm:t>
    </dgm:pt>
    <dgm:pt modelId="{AED6CC28-F37E-4F6A-AF21-9B218B4C0313}" type="parTrans" cxnId="{DFEB0870-D5F2-432D-9E6D-137D8709FA76}">
      <dgm:prSet/>
      <dgm:spPr/>
      <dgm:t>
        <a:bodyPr/>
        <a:lstStyle/>
        <a:p>
          <a:endParaRPr lang="en-US"/>
        </a:p>
      </dgm:t>
    </dgm:pt>
    <dgm:pt modelId="{DD9BE9D8-4A05-49F2-B939-903144A34BD7}" type="sibTrans" cxnId="{DFEB0870-D5F2-432D-9E6D-137D8709FA76}">
      <dgm:prSet/>
      <dgm:spPr/>
      <dgm:t>
        <a:bodyPr/>
        <a:lstStyle/>
        <a:p>
          <a:endParaRPr lang="en-US"/>
        </a:p>
      </dgm:t>
    </dgm:pt>
    <dgm:pt modelId="{92C13EFA-5583-4C8B-A717-DA3923383775}">
      <dgm:prSet phldrT="[Text]" custT="1"/>
      <dgm:spPr/>
      <dgm:t>
        <a:bodyPr/>
        <a:lstStyle/>
        <a:p>
          <a:endParaRPr lang="en-US" sz="1800">
            <a:latin typeface="+mj-lt"/>
          </a:endParaRPr>
        </a:p>
      </dgm:t>
    </dgm:pt>
    <dgm:pt modelId="{817CD328-7806-4F76-A24A-687BDA349C62}" type="parTrans" cxnId="{B0861D17-4B9B-42FE-A701-CBB4B7577EE8}">
      <dgm:prSet/>
      <dgm:spPr/>
      <dgm:t>
        <a:bodyPr/>
        <a:lstStyle/>
        <a:p>
          <a:endParaRPr lang="en-US"/>
        </a:p>
      </dgm:t>
    </dgm:pt>
    <dgm:pt modelId="{7834198C-5D88-4CB3-8091-FF9853133672}" type="sibTrans" cxnId="{B0861D17-4B9B-42FE-A701-CBB4B7577EE8}">
      <dgm:prSet/>
      <dgm:spPr/>
      <dgm:t>
        <a:bodyPr/>
        <a:lstStyle/>
        <a:p>
          <a:endParaRPr lang="en-US"/>
        </a:p>
      </dgm:t>
    </dgm:pt>
    <dgm:pt modelId="{E12C96FE-D199-4952-9B1C-52A512880DB2}" type="pres">
      <dgm:prSet presAssocID="{F9231B74-D669-4DE0-8B14-C2B1FE35FDEC}" presName="linear" presStyleCnt="0">
        <dgm:presLayoutVars>
          <dgm:animLvl val="lvl"/>
          <dgm:resizeHandles val="exact"/>
        </dgm:presLayoutVars>
      </dgm:prSet>
      <dgm:spPr/>
    </dgm:pt>
    <dgm:pt modelId="{1B12396E-FFF1-4040-9745-FE28462CCBE4}" type="pres">
      <dgm:prSet presAssocID="{84AE6976-B077-4635-9D0D-39351DEDCD00}" presName="parentText" presStyleLbl="node1" presStyleIdx="0" presStyleCnt="2" custScaleY="37979" custLinFactNeighborY="-39207">
        <dgm:presLayoutVars>
          <dgm:chMax val="0"/>
          <dgm:bulletEnabled val="1"/>
        </dgm:presLayoutVars>
      </dgm:prSet>
      <dgm:spPr/>
    </dgm:pt>
    <dgm:pt modelId="{A5D792D3-8DF6-4869-8D01-A22BA4972078}" type="pres">
      <dgm:prSet presAssocID="{84AE6976-B077-4635-9D0D-39351DEDCD00}" presName="childText" presStyleLbl="revTx" presStyleIdx="0" presStyleCnt="2" custLinFactNeighborX="0" custLinFactNeighborY="-12135">
        <dgm:presLayoutVars>
          <dgm:bulletEnabled val="1"/>
        </dgm:presLayoutVars>
      </dgm:prSet>
      <dgm:spPr/>
    </dgm:pt>
    <dgm:pt modelId="{71899E60-F326-4B07-BE2A-8EB3BDD69AB8}" type="pres">
      <dgm:prSet presAssocID="{977BD76C-E082-4D8D-B2C9-91F7E14DAD12}" presName="parentText" presStyleLbl="node1" presStyleIdx="1" presStyleCnt="2" custScaleY="34965" custLinFactNeighborX="0" custLinFactNeighborY="-2102">
        <dgm:presLayoutVars>
          <dgm:chMax val="0"/>
          <dgm:bulletEnabled val="1"/>
        </dgm:presLayoutVars>
      </dgm:prSet>
      <dgm:spPr/>
    </dgm:pt>
    <dgm:pt modelId="{6C693ED1-D572-4DE4-B206-33950F3E3A29}" type="pres">
      <dgm:prSet presAssocID="{977BD76C-E082-4D8D-B2C9-91F7E14DAD12}" presName="childText" presStyleLbl="revTx" presStyleIdx="1" presStyleCnt="2" custScaleY="54929" custLinFactNeighborX="832" custLinFactNeighborY="24890">
        <dgm:presLayoutVars>
          <dgm:bulletEnabled val="1"/>
        </dgm:presLayoutVars>
      </dgm:prSet>
      <dgm:spPr/>
    </dgm:pt>
  </dgm:ptLst>
  <dgm:cxnLst>
    <dgm:cxn modelId="{B0861D17-4B9B-42FE-A701-CBB4B7577EE8}" srcId="{84AE6976-B077-4635-9D0D-39351DEDCD00}" destId="{92C13EFA-5583-4C8B-A717-DA3923383775}" srcOrd="1" destOrd="0" parTransId="{817CD328-7806-4F76-A24A-687BDA349C62}" sibTransId="{7834198C-5D88-4CB3-8091-FF9853133672}"/>
    <dgm:cxn modelId="{1ED7331D-95B9-40AD-86FE-9129C5CCCBE1}" type="presOf" srcId="{84AE6976-B077-4635-9D0D-39351DEDCD00}" destId="{1B12396E-FFF1-4040-9745-FE28462CCBE4}" srcOrd="0" destOrd="0" presId="urn:microsoft.com/office/officeart/2005/8/layout/vList2"/>
    <dgm:cxn modelId="{3ABE3C26-8248-4F6B-A8C5-82B4F6AE2E4D}" srcId="{F9231B74-D669-4DE0-8B14-C2B1FE35FDEC}" destId="{977BD76C-E082-4D8D-B2C9-91F7E14DAD12}" srcOrd="1" destOrd="0" parTransId="{E7ECFED9-E087-4A8D-A89F-F6BB8BFAC4E6}" sibTransId="{793810B1-212C-48C9-859F-33359EDD53E0}"/>
    <dgm:cxn modelId="{A90C105F-B81D-4173-8B10-F67E134C9757}" srcId="{F9231B74-D669-4DE0-8B14-C2B1FE35FDEC}" destId="{84AE6976-B077-4635-9D0D-39351DEDCD00}" srcOrd="0" destOrd="0" parTransId="{AEA77940-295C-4CF4-9BBF-34FBACDE8F67}" sibTransId="{66413935-685D-4C74-BA44-650811658D38}"/>
    <dgm:cxn modelId="{50486746-9E28-42EA-BB3D-118F9FCE692F}" type="presOf" srcId="{EB0D4BE2-E086-4274-8526-B2E289C10D81}" destId="{A5D792D3-8DF6-4869-8D01-A22BA4972078}" srcOrd="0" destOrd="0" presId="urn:microsoft.com/office/officeart/2005/8/layout/vList2"/>
    <dgm:cxn modelId="{DFEB0870-D5F2-432D-9E6D-137D8709FA76}" srcId="{84AE6976-B077-4635-9D0D-39351DEDCD00}" destId="{31802BA9-9410-4C83-AFF6-D1FC589D5D96}" srcOrd="2" destOrd="0" parTransId="{AED6CC28-F37E-4F6A-AF21-9B218B4C0313}" sibTransId="{DD9BE9D8-4A05-49F2-B939-903144A34BD7}"/>
    <dgm:cxn modelId="{16236474-1267-430A-9488-D07F8840F81A}" srcId="{84AE6976-B077-4635-9D0D-39351DEDCD00}" destId="{EB0D4BE2-E086-4274-8526-B2E289C10D81}" srcOrd="0" destOrd="0" parTransId="{C67B2FAB-C0E7-4103-8550-39762C877731}" sibTransId="{3DBFC1A4-CAA4-4376-8629-3C9EDA7B5770}"/>
    <dgm:cxn modelId="{85729B88-E4D8-4652-B6C1-7435F6A97A03}" type="presOf" srcId="{F9231B74-D669-4DE0-8B14-C2B1FE35FDEC}" destId="{E12C96FE-D199-4952-9B1C-52A512880DB2}" srcOrd="0" destOrd="0" presId="urn:microsoft.com/office/officeart/2005/8/layout/vList2"/>
    <dgm:cxn modelId="{CCDD10A4-D0D5-45D1-A245-8099F1DBF4BC}" type="presOf" srcId="{C5618E84-5A98-4C08-A091-E78C27BA19E2}" destId="{6C693ED1-D572-4DE4-B206-33950F3E3A29}" srcOrd="0" destOrd="0" presId="urn:microsoft.com/office/officeart/2005/8/layout/vList2"/>
    <dgm:cxn modelId="{3A2B30A5-ABE9-4D4F-9D97-DA53A7F02DBA}" type="presOf" srcId="{31802BA9-9410-4C83-AFF6-D1FC589D5D96}" destId="{A5D792D3-8DF6-4869-8D01-A22BA4972078}" srcOrd="0" destOrd="2" presId="urn:microsoft.com/office/officeart/2005/8/layout/vList2"/>
    <dgm:cxn modelId="{DC31CAC8-4F1C-4BCE-BB2F-AA959B3AD74A}" srcId="{977BD76C-E082-4D8D-B2C9-91F7E14DAD12}" destId="{C5618E84-5A98-4C08-A091-E78C27BA19E2}" srcOrd="0" destOrd="0" parTransId="{0A840DC3-4E31-4C82-9A8D-8BB09367C93C}" sibTransId="{23EB324F-A13F-4C7C-8982-32D0F74F3B36}"/>
    <dgm:cxn modelId="{6D4CB1DB-38D7-498C-A45B-EF4E21541741}" type="presOf" srcId="{977BD76C-E082-4D8D-B2C9-91F7E14DAD12}" destId="{71899E60-F326-4B07-BE2A-8EB3BDD69AB8}" srcOrd="0" destOrd="0" presId="urn:microsoft.com/office/officeart/2005/8/layout/vList2"/>
    <dgm:cxn modelId="{2A0E7FE6-6407-4B38-ABCC-3452B6C122A7}" type="presOf" srcId="{92C13EFA-5583-4C8B-A717-DA3923383775}" destId="{A5D792D3-8DF6-4869-8D01-A22BA4972078}" srcOrd="0" destOrd="1" presId="urn:microsoft.com/office/officeart/2005/8/layout/vList2"/>
    <dgm:cxn modelId="{40D564D9-BE8C-4276-A853-9B0A6F6850FA}" type="presParOf" srcId="{E12C96FE-D199-4952-9B1C-52A512880DB2}" destId="{1B12396E-FFF1-4040-9745-FE28462CCBE4}" srcOrd="0" destOrd="0" presId="urn:microsoft.com/office/officeart/2005/8/layout/vList2"/>
    <dgm:cxn modelId="{1217768B-B7EF-4E32-BFA7-0B2190AF14B8}" type="presParOf" srcId="{E12C96FE-D199-4952-9B1C-52A512880DB2}" destId="{A5D792D3-8DF6-4869-8D01-A22BA4972078}" srcOrd="1" destOrd="0" presId="urn:microsoft.com/office/officeart/2005/8/layout/vList2"/>
    <dgm:cxn modelId="{B0C5CA7F-CC50-48E4-B6E6-65DDFF1106CE}" type="presParOf" srcId="{E12C96FE-D199-4952-9B1C-52A512880DB2}" destId="{71899E60-F326-4B07-BE2A-8EB3BDD69AB8}" srcOrd="2" destOrd="0" presId="urn:microsoft.com/office/officeart/2005/8/layout/vList2"/>
    <dgm:cxn modelId="{25D3E385-244D-4F0A-B7FC-887627343097}" type="presParOf" srcId="{E12C96FE-D199-4952-9B1C-52A512880DB2}" destId="{6C693ED1-D572-4DE4-B206-33950F3E3A29}"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12396E-FFF1-4040-9745-FE28462CCBE4}">
      <dsp:nvSpPr>
        <dsp:cNvPr id="0" name=""/>
        <dsp:cNvSpPr/>
      </dsp:nvSpPr>
      <dsp:spPr>
        <a:xfrm>
          <a:off x="0" y="0"/>
          <a:ext cx="10335559" cy="46212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solidFill>
                <a:srgbClr val="0D0D0D"/>
              </a:solidFill>
              <a:latin typeface="+mj-lt"/>
              <a:sym typeface="Arial"/>
            </a:rPr>
            <a:t>Thiết Kế Định Hướng Khối</a:t>
          </a:r>
          <a:endParaRPr lang="en-US" sz="1800" kern="1200">
            <a:latin typeface="+mj-lt"/>
          </a:endParaRPr>
        </a:p>
      </dsp:txBody>
      <dsp:txXfrm>
        <a:off x="22559" y="22559"/>
        <a:ext cx="10290441" cy="417010"/>
      </dsp:txXfrm>
    </dsp:sp>
    <dsp:sp modelId="{A5D792D3-8DF6-4869-8D01-A22BA4972078}">
      <dsp:nvSpPr>
        <dsp:cNvPr id="0" name=""/>
        <dsp:cNvSpPr/>
      </dsp:nvSpPr>
      <dsp:spPr>
        <a:xfrm>
          <a:off x="0" y="755251"/>
          <a:ext cx="10335559" cy="15809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15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i="0" kern="1200">
              <a:solidFill>
                <a:srgbClr val="0D0D0D"/>
              </a:solidFill>
              <a:latin typeface="+mj-lt"/>
              <a:sym typeface="Arial"/>
            </a:rPr>
            <a:t>Dữ liệu không có cấu trúc như văn bản, hình ảnh, video thường không phân chia rõ ràng thành các khối nhỏ </a:t>
          </a:r>
          <a:r>
            <a:rPr lang="en-US" sz="1800" kern="1200">
              <a:solidFill>
                <a:srgbClr val="0D0D0D"/>
              </a:solidFill>
              <a:latin typeface="+mj-lt"/>
            </a:rPr>
            <a:t>để việc xử lý trở nên hiệu quả</a:t>
          </a:r>
          <a:endParaRPr lang="en-US" sz="1800" kern="1200">
            <a:latin typeface="+mj-lt"/>
          </a:endParaRPr>
        </a:p>
        <a:p>
          <a:pPr marL="171450" lvl="1" indent="-171450" algn="l" defTabSz="800100">
            <a:lnSpc>
              <a:spcPct val="90000"/>
            </a:lnSpc>
            <a:spcBef>
              <a:spcPct val="0"/>
            </a:spcBef>
            <a:spcAft>
              <a:spcPct val="20000"/>
            </a:spcAft>
            <a:buChar char="•"/>
          </a:pPr>
          <a:endParaRPr lang="en-US" sz="1800" kern="1200">
            <a:latin typeface="+mj-lt"/>
          </a:endParaRPr>
        </a:p>
        <a:p>
          <a:pPr marL="171450" lvl="1" indent="-171450" algn="l" defTabSz="800100">
            <a:lnSpc>
              <a:spcPct val="90000"/>
            </a:lnSpc>
            <a:spcBef>
              <a:spcPct val="0"/>
            </a:spcBef>
            <a:spcAft>
              <a:spcPct val="20000"/>
            </a:spcAft>
            <a:buClr>
              <a:srgbClr val="0D0D0D"/>
            </a:buClr>
            <a:buSzPts val="1800"/>
            <a:buFont typeface="Arial" panose="020B0604020202020204" pitchFamily="34" charset="0"/>
            <a:buChar char="•"/>
          </a:pPr>
          <a:r>
            <a:rPr lang="vi-VN" sz="1800" b="0" i="0" kern="1200">
              <a:solidFill>
                <a:srgbClr val="0D0D0D"/>
              </a:solidFill>
              <a:latin typeface="+mj-lt"/>
              <a:sym typeface="Arial"/>
            </a:rPr>
            <a:t>Khi lưu trữ các tệp tin nhỏ không có cấu trúc, việc quản lý metadata của hàng triệu khối nhỏ trở nên phức tạp, gây ra gánh nặng cho NameNode</a:t>
          </a:r>
          <a:r>
            <a:rPr lang="en-US" sz="1800" b="0" i="0" kern="1200">
              <a:solidFill>
                <a:srgbClr val="0D0D0D"/>
              </a:solidFill>
              <a:latin typeface="+mj-lt"/>
              <a:sym typeface="Arial"/>
            </a:rPr>
            <a:t>. </a:t>
          </a:r>
          <a:r>
            <a:rPr lang="en-US" sz="1800" b="0" i="0" kern="1200">
              <a:solidFill>
                <a:srgbClr val="FF0000"/>
              </a:solidFill>
              <a:latin typeface="+mj-lt"/>
              <a:sym typeface="Arial"/>
            </a:rPr>
            <a:t>Do đó khi sử dụng HDFS để lưu dữ liệu thường file đó phải rất lớn mới cho ra hiệu suất tốt</a:t>
          </a:r>
          <a:endParaRPr lang="en-US" sz="1800" kern="1200">
            <a:solidFill>
              <a:srgbClr val="FF0000"/>
            </a:solidFill>
            <a:latin typeface="+mj-lt"/>
          </a:endParaRPr>
        </a:p>
      </dsp:txBody>
      <dsp:txXfrm>
        <a:off x="0" y="755251"/>
        <a:ext cx="10335559" cy="1580962"/>
      </dsp:txXfrm>
    </dsp:sp>
    <dsp:sp modelId="{71899E60-F326-4B07-BE2A-8EB3BDD69AB8}">
      <dsp:nvSpPr>
        <dsp:cNvPr id="0" name=""/>
        <dsp:cNvSpPr/>
      </dsp:nvSpPr>
      <dsp:spPr>
        <a:xfrm>
          <a:off x="0" y="2461247"/>
          <a:ext cx="10335559" cy="42545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i="0" kern="1200">
              <a:solidFill>
                <a:srgbClr val="0D0D0D"/>
              </a:solidFill>
              <a:latin typeface="+mj-lt"/>
              <a:sym typeface="Arial"/>
            </a:rPr>
            <a:t>Hiệu Suất Truy Xuất dữ liệu không có cấu trúc có thể không hiệu quả</a:t>
          </a:r>
          <a:endParaRPr lang="en-US" sz="1800" kern="1200">
            <a:latin typeface="+mj-lt"/>
          </a:endParaRPr>
        </a:p>
      </dsp:txBody>
      <dsp:txXfrm>
        <a:off x="20769" y="2482016"/>
        <a:ext cx="10294021" cy="383916"/>
      </dsp:txXfrm>
    </dsp:sp>
    <dsp:sp modelId="{6C693ED1-D572-4DE4-B206-33950F3E3A29}">
      <dsp:nvSpPr>
        <dsp:cNvPr id="0" name=""/>
        <dsp:cNvSpPr/>
      </dsp:nvSpPr>
      <dsp:spPr>
        <a:xfrm>
          <a:off x="0" y="3212188"/>
          <a:ext cx="10335559" cy="59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15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en-US" sz="1800" b="0" i="0" kern="1200">
              <a:solidFill>
                <a:srgbClr val="0D0D0D"/>
              </a:solidFill>
              <a:latin typeface="+mj-lt"/>
              <a:sym typeface="Arial"/>
            </a:rPr>
            <a:t>Dữ liệu không có cấu trúc như video, hình ảnh, và các tệp tin văn bản nhỏ có thể </a:t>
          </a:r>
          <a:r>
            <a:rPr lang="en-US" sz="1800" b="0" i="0" kern="1200">
              <a:solidFill>
                <a:srgbClr val="C00000"/>
              </a:solidFill>
              <a:latin typeface="+mj-lt"/>
              <a:sym typeface="Arial"/>
            </a:rPr>
            <a:t>yêu cầu truy cập ngẫu nhiên và thường xuyên,</a:t>
          </a:r>
          <a:r>
            <a:rPr lang="en-US" sz="1800" b="0" i="0" kern="1200">
              <a:solidFill>
                <a:srgbClr val="0D0D0D"/>
              </a:solidFill>
              <a:latin typeface="+mj-lt"/>
              <a:sym typeface="Arial"/>
            </a:rPr>
            <a:t> không phù hợp với mô hình truy xuất tuần tự của HDFS.</a:t>
          </a:r>
          <a:endParaRPr lang="en-US" sz="1800" kern="1200">
            <a:latin typeface="+mj-lt"/>
          </a:endParaRPr>
        </a:p>
      </dsp:txBody>
      <dsp:txXfrm>
        <a:off x="0" y="3212188"/>
        <a:ext cx="10335559" cy="5912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1798652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894225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1671357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0" name="Google Shape;34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0" name="Google Shape;36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42138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5.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5.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9931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3803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Section header 2" preserve="1">
  <p:cSld name="Section header 2">
    <p:bg>
      <p:bgPr>
        <a:solidFill>
          <a:schemeClr val="accent2"/>
        </a:solidFill>
        <a:effectLst/>
      </p:bgPr>
    </p:bg>
    <p:spTree>
      <p:nvGrpSpPr>
        <p:cNvPr id="1" name="Shape 1333"/>
        <p:cNvGrpSpPr/>
        <p:nvPr/>
      </p:nvGrpSpPr>
      <p:grpSpPr>
        <a:xfrm>
          <a:off x="0" y="0"/>
          <a:ext cx="0" cy="0"/>
          <a:chOff x="0" y="0"/>
          <a:chExt cx="0" cy="0"/>
        </a:xfrm>
      </p:grpSpPr>
      <p:pic>
        <p:nvPicPr>
          <p:cNvPr id="1334" name="Google Shape;1334;p26"/>
          <p:cNvPicPr preferRelativeResize="0"/>
          <p:nvPr/>
        </p:nvPicPr>
        <p:blipFill rotWithShape="1">
          <a:blip r:embed="rId2">
            <a:alphaModFix/>
          </a:blip>
          <a:srcRect l="30158" r="11269"/>
          <a:stretch/>
        </p:blipFill>
        <p:spPr>
          <a:xfrm>
            <a:off x="9318934" y="-673099"/>
            <a:ext cx="3225831" cy="3097937"/>
          </a:xfrm>
          <a:prstGeom prst="rect">
            <a:avLst/>
          </a:prstGeom>
          <a:noFill/>
          <a:ln>
            <a:noFill/>
          </a:ln>
        </p:spPr>
      </p:pic>
      <p:sp>
        <p:nvSpPr>
          <p:cNvPr id="1335" name="Google Shape;1335;p26"/>
          <p:cNvSpPr txBox="1">
            <a:spLocks noGrp="1"/>
          </p:cNvSpPr>
          <p:nvPr>
            <p:ph type="title"/>
          </p:nvPr>
        </p:nvSpPr>
        <p:spPr>
          <a:xfrm>
            <a:off x="2141485" y="1576809"/>
            <a:ext cx="7924800" cy="426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9600">
                <a:solidFill>
                  <a:srgbClr val="FFFFFF"/>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336" name="Google Shape;1336;p26"/>
          <p:cNvSpPr/>
          <p:nvPr/>
        </p:nvSpPr>
        <p:spPr>
          <a:xfrm rot="-1367296">
            <a:off x="-366925" y="5349802"/>
            <a:ext cx="1339324" cy="1577837"/>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37" name="Google Shape;1337;p26"/>
          <p:cNvSpPr/>
          <p:nvPr/>
        </p:nvSpPr>
        <p:spPr>
          <a:xfrm flipH="1">
            <a:off x="-1371613" y="5910801"/>
            <a:ext cx="3058080" cy="1048807"/>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38" name="Google Shape;1338;p26"/>
          <p:cNvSpPr/>
          <p:nvPr/>
        </p:nvSpPr>
        <p:spPr>
          <a:xfrm rot="-6757373">
            <a:off x="-607358" y="416405"/>
            <a:ext cx="1339315" cy="1577824"/>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39" name="Google Shape;1339;p26"/>
          <p:cNvSpPr/>
          <p:nvPr/>
        </p:nvSpPr>
        <p:spPr>
          <a:xfrm rot="-9377702">
            <a:off x="-349748" y="-849739"/>
            <a:ext cx="2866920" cy="3038589"/>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40" name="Google Shape;1340;p26"/>
          <p:cNvSpPr/>
          <p:nvPr/>
        </p:nvSpPr>
        <p:spPr>
          <a:xfrm rot="-3371401">
            <a:off x="10771642" y="-730976"/>
            <a:ext cx="1339316" cy="1577832"/>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41" name="Google Shape;1341;p26"/>
          <p:cNvSpPr/>
          <p:nvPr/>
        </p:nvSpPr>
        <p:spPr>
          <a:xfrm rot="-4335824">
            <a:off x="10090116" y="-1989700"/>
            <a:ext cx="2866889" cy="3038613"/>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42" name="Google Shape;1342;p26"/>
          <p:cNvSpPr/>
          <p:nvPr/>
        </p:nvSpPr>
        <p:spPr>
          <a:xfrm flipH="1">
            <a:off x="9324587" y="5721067"/>
            <a:ext cx="3058080" cy="1048807"/>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43" name="Google Shape;1343;p26"/>
          <p:cNvSpPr/>
          <p:nvPr/>
        </p:nvSpPr>
        <p:spPr>
          <a:xfrm>
            <a:off x="8706418" y="5781943"/>
            <a:ext cx="3838361" cy="110333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44" name="Google Shape;1344;p26"/>
          <p:cNvSpPr/>
          <p:nvPr/>
        </p:nvSpPr>
        <p:spPr>
          <a:xfrm>
            <a:off x="9549754" y="6249307"/>
            <a:ext cx="2715343" cy="635971"/>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345" name="Google Shape;1345;p26"/>
          <p:cNvPicPr preferRelativeResize="0"/>
          <p:nvPr/>
        </p:nvPicPr>
        <p:blipFill>
          <a:blip r:embed="rId3">
            <a:alphaModFix/>
          </a:blip>
          <a:stretch>
            <a:fillRect/>
          </a:stretch>
        </p:blipFill>
        <p:spPr>
          <a:xfrm>
            <a:off x="-711200" y="-644533"/>
            <a:ext cx="4140135" cy="2328833"/>
          </a:xfrm>
          <a:prstGeom prst="rect">
            <a:avLst/>
          </a:prstGeom>
          <a:noFill/>
          <a:ln>
            <a:noFill/>
          </a:ln>
        </p:spPr>
      </p:pic>
      <p:pic>
        <p:nvPicPr>
          <p:cNvPr id="1346" name="Google Shape;1346;p26"/>
          <p:cNvPicPr preferRelativeResize="0"/>
          <p:nvPr/>
        </p:nvPicPr>
        <p:blipFill rotWithShape="1">
          <a:blip r:embed="rId4">
            <a:alphaModFix/>
          </a:blip>
          <a:srcRect r="46635"/>
          <a:stretch/>
        </p:blipFill>
        <p:spPr>
          <a:xfrm>
            <a:off x="-316100" y="4140201"/>
            <a:ext cx="2843405" cy="2997201"/>
          </a:xfrm>
          <a:prstGeom prst="rect">
            <a:avLst/>
          </a:prstGeom>
          <a:noFill/>
          <a:ln>
            <a:noFill/>
          </a:ln>
        </p:spPr>
      </p:pic>
      <p:pic>
        <p:nvPicPr>
          <p:cNvPr id="1347" name="Google Shape;1347;p26"/>
          <p:cNvPicPr preferRelativeResize="0"/>
          <p:nvPr/>
        </p:nvPicPr>
        <p:blipFill>
          <a:blip r:embed="rId5">
            <a:alphaModFix/>
          </a:blip>
          <a:stretch>
            <a:fillRect/>
          </a:stretch>
        </p:blipFill>
        <p:spPr>
          <a:xfrm>
            <a:off x="10167899" y="5967101"/>
            <a:ext cx="2125696" cy="1195697"/>
          </a:xfrm>
          <a:prstGeom prst="rect">
            <a:avLst/>
          </a:prstGeom>
          <a:noFill/>
          <a:ln>
            <a:noFill/>
          </a:ln>
        </p:spPr>
      </p:pic>
    </p:spTree>
    <p:extLst>
      <p:ext uri="{BB962C8B-B14F-4D97-AF65-F5344CB8AC3E}">
        <p14:creationId xmlns:p14="http://schemas.microsoft.com/office/powerpoint/2010/main" val="3863378543"/>
      </p:ext>
    </p:extLst>
  </p:cSld>
  <p:clrMapOvr>
    <a:masterClrMapping/>
  </p:clrMapOvr>
  <p:extLst>
    <p:ext uri="{DCECCB84-F9BA-43D5-87BE-67443E8EF086}">
      <p15:sldGuideLst xmlns:p15="http://schemas.microsoft.com/office/powerpoint/2012/main">
        <p15:guide id="1" orient="horz" pos="316">
          <p15:clr>
            <a:srgbClr val="FA7B17"/>
          </p15:clr>
        </p15:guide>
        <p15:guide id="2" orient="horz" pos="2982">
          <p15:clr>
            <a:srgbClr val="FA7B17"/>
          </p15:clr>
        </p15:guide>
        <p15:guide id="3" pos="288">
          <p15:clr>
            <a:srgbClr val="FA7B17"/>
          </p15:clr>
        </p15:guide>
        <p15:guide id="4" pos="4554">
          <p15:clr>
            <a:srgbClr val="FA7B17"/>
          </p15:clr>
        </p15:guide>
        <p15:guide id="5" pos="5226">
          <p15:clr>
            <a:srgbClr val="FA7B17"/>
          </p15:clr>
        </p15:guide>
        <p15:guide id="6" pos="1421">
          <p15:clr>
            <a:srgbClr val="FA7B17"/>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body 2" preserve="1">
  <p:cSld name="Title and body 2">
    <p:bg>
      <p:bgPr>
        <a:solidFill>
          <a:srgbClr val="FFFFFF"/>
        </a:solidFill>
        <a:effectLst/>
      </p:bgPr>
    </p:bg>
    <p:spTree>
      <p:nvGrpSpPr>
        <p:cNvPr id="1" name="Shape 1348"/>
        <p:cNvGrpSpPr/>
        <p:nvPr/>
      </p:nvGrpSpPr>
      <p:grpSpPr>
        <a:xfrm>
          <a:off x="0" y="0"/>
          <a:ext cx="0" cy="0"/>
          <a:chOff x="0" y="0"/>
          <a:chExt cx="0" cy="0"/>
        </a:xfrm>
      </p:grpSpPr>
      <p:sp>
        <p:nvSpPr>
          <p:cNvPr id="1349" name="Google Shape;1349;p27"/>
          <p:cNvSpPr txBox="1">
            <a:spLocks noGrp="1"/>
          </p:cNvSpPr>
          <p:nvPr>
            <p:ph type="title"/>
          </p:nvPr>
        </p:nvSpPr>
        <p:spPr>
          <a:xfrm>
            <a:off x="1199400" y="671184"/>
            <a:ext cx="97932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50" name="Google Shape;1350;p27"/>
          <p:cNvSpPr txBox="1">
            <a:spLocks noGrp="1"/>
          </p:cNvSpPr>
          <p:nvPr>
            <p:ph type="body" idx="1"/>
          </p:nvPr>
        </p:nvSpPr>
        <p:spPr>
          <a:xfrm>
            <a:off x="960884" y="2443733"/>
            <a:ext cx="5135200" cy="3474400"/>
          </a:xfrm>
          <a:prstGeom prst="rect">
            <a:avLst/>
          </a:prstGeom>
        </p:spPr>
        <p:txBody>
          <a:bodyPr spcFirstLastPara="1" wrap="square" lIns="91425" tIns="91425" rIns="91425" bIns="91425" anchor="t" anchorCtr="0">
            <a:noAutofit/>
          </a:bodyPr>
          <a:lstStyle>
            <a:lvl1pPr marL="609585" marR="67732" lvl="0" indent="-406390" rtl="0">
              <a:lnSpc>
                <a:spcPct val="166000"/>
              </a:lnSpc>
              <a:spcBef>
                <a:spcPts val="0"/>
              </a:spcBef>
              <a:spcAft>
                <a:spcPts val="0"/>
              </a:spcAft>
              <a:buClr>
                <a:srgbClr val="FFFFFF"/>
              </a:buClr>
              <a:buSzPts val="1200"/>
              <a:buChar char="●"/>
              <a:defRPr sz="1467" u="sng"/>
            </a:lvl1pPr>
            <a:lvl2pPr marL="1219170" lvl="1" indent="-406390" rtl="0">
              <a:spcBef>
                <a:spcPts val="0"/>
              </a:spcBef>
              <a:spcAft>
                <a:spcPts val="0"/>
              </a:spcAft>
              <a:buClr>
                <a:srgbClr val="FFFFFF"/>
              </a:buClr>
              <a:buSzPts val="1200"/>
              <a:buChar char="○"/>
              <a:defRPr/>
            </a:lvl2pPr>
            <a:lvl3pPr marL="1828754" lvl="2" indent="-406390" rtl="0">
              <a:spcBef>
                <a:spcPts val="2133"/>
              </a:spcBef>
              <a:spcAft>
                <a:spcPts val="0"/>
              </a:spcAft>
              <a:buClr>
                <a:srgbClr val="FFFFFF"/>
              </a:buClr>
              <a:buSzPts val="1200"/>
              <a:buChar char="■"/>
              <a:defRPr/>
            </a:lvl3pPr>
            <a:lvl4pPr marL="2438339" lvl="3" indent="-406390" rtl="0">
              <a:spcBef>
                <a:spcPts val="2133"/>
              </a:spcBef>
              <a:spcAft>
                <a:spcPts val="0"/>
              </a:spcAft>
              <a:buClr>
                <a:srgbClr val="FFFFFF"/>
              </a:buClr>
              <a:buSzPts val="1200"/>
              <a:buChar char="●"/>
              <a:defRPr/>
            </a:lvl4pPr>
            <a:lvl5pPr marL="3047924" lvl="4" indent="-406390" rtl="0">
              <a:spcBef>
                <a:spcPts val="2133"/>
              </a:spcBef>
              <a:spcAft>
                <a:spcPts val="0"/>
              </a:spcAft>
              <a:buClr>
                <a:srgbClr val="FFFFFF"/>
              </a:buClr>
              <a:buSzPts val="1200"/>
              <a:buChar char="○"/>
              <a:defRPr/>
            </a:lvl5pPr>
            <a:lvl6pPr marL="3657509" lvl="5" indent="-406390" rtl="0">
              <a:spcBef>
                <a:spcPts val="2133"/>
              </a:spcBef>
              <a:spcAft>
                <a:spcPts val="0"/>
              </a:spcAft>
              <a:buClr>
                <a:srgbClr val="FFFFFF"/>
              </a:buClr>
              <a:buSzPts val="1200"/>
              <a:buChar char="■"/>
              <a:defRPr/>
            </a:lvl6pPr>
            <a:lvl7pPr marL="4267093" lvl="6" indent="-406390" rtl="0">
              <a:spcBef>
                <a:spcPts val="2133"/>
              </a:spcBef>
              <a:spcAft>
                <a:spcPts val="0"/>
              </a:spcAft>
              <a:buClr>
                <a:srgbClr val="FFFFFF"/>
              </a:buClr>
              <a:buSzPts val="1200"/>
              <a:buChar char="●"/>
              <a:defRPr/>
            </a:lvl7pPr>
            <a:lvl8pPr marL="4876678" lvl="7" indent="-406390" rtl="0">
              <a:spcBef>
                <a:spcPts val="2133"/>
              </a:spcBef>
              <a:spcAft>
                <a:spcPts val="0"/>
              </a:spcAft>
              <a:buClr>
                <a:srgbClr val="FFFFFF"/>
              </a:buClr>
              <a:buSzPts val="1200"/>
              <a:buChar char="○"/>
              <a:defRPr/>
            </a:lvl8pPr>
            <a:lvl9pPr marL="5486263" lvl="8" indent="-406390" rtl="0">
              <a:spcBef>
                <a:spcPts val="2133"/>
              </a:spcBef>
              <a:spcAft>
                <a:spcPts val="2133"/>
              </a:spcAft>
              <a:buClr>
                <a:srgbClr val="FFFFFF"/>
              </a:buClr>
              <a:buSzPts val="1200"/>
              <a:buChar char="■"/>
              <a:defRPr/>
            </a:lvl9pPr>
          </a:lstStyle>
          <a:p>
            <a:endParaRPr/>
          </a:p>
        </p:txBody>
      </p:sp>
      <p:grpSp>
        <p:nvGrpSpPr>
          <p:cNvPr id="1351" name="Google Shape;1351;p27"/>
          <p:cNvGrpSpPr/>
          <p:nvPr/>
        </p:nvGrpSpPr>
        <p:grpSpPr>
          <a:xfrm>
            <a:off x="-3006806" y="5910999"/>
            <a:ext cx="5970409" cy="1119451"/>
            <a:chOff x="3098100" y="3849750"/>
            <a:chExt cx="940775" cy="270425"/>
          </a:xfrm>
        </p:grpSpPr>
        <p:sp>
          <p:nvSpPr>
            <p:cNvPr id="1352" name="Google Shape;1352;p27"/>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3" name="Google Shape;1353;p2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4" name="Google Shape;1354;p2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55" name="Google Shape;1355;p27"/>
          <p:cNvGrpSpPr/>
          <p:nvPr/>
        </p:nvGrpSpPr>
        <p:grpSpPr>
          <a:xfrm>
            <a:off x="5384802" y="-182798"/>
            <a:ext cx="7086601" cy="7142796"/>
            <a:chOff x="4038601" y="-137099"/>
            <a:chExt cx="5314951" cy="5357097"/>
          </a:xfrm>
        </p:grpSpPr>
        <p:grpSp>
          <p:nvGrpSpPr>
            <p:cNvPr id="1356" name="Google Shape;1356;p27"/>
            <p:cNvGrpSpPr/>
            <p:nvPr/>
          </p:nvGrpSpPr>
          <p:grpSpPr>
            <a:xfrm>
              <a:off x="5827386" y="-55175"/>
              <a:ext cx="3400978" cy="5274667"/>
              <a:chOff x="5827590" y="0"/>
              <a:chExt cx="3316410" cy="5143508"/>
            </a:xfrm>
          </p:grpSpPr>
          <p:sp>
            <p:nvSpPr>
              <p:cNvPr id="1357" name="Google Shape;1357;p27"/>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8" name="Google Shape;1358;p27"/>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9" name="Google Shape;1359;p27"/>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360" name="Google Shape;1360;p27"/>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361" name="Google Shape;1361;p27"/>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extLst>
      <p:ext uri="{BB962C8B-B14F-4D97-AF65-F5344CB8AC3E}">
        <p14:creationId xmlns:p14="http://schemas.microsoft.com/office/powerpoint/2010/main" val="36441133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only 2" preserve="1">
  <p:cSld name="Title only 2">
    <p:spTree>
      <p:nvGrpSpPr>
        <p:cNvPr id="1" name="Shape 1362"/>
        <p:cNvGrpSpPr/>
        <p:nvPr/>
      </p:nvGrpSpPr>
      <p:grpSpPr>
        <a:xfrm>
          <a:off x="0" y="0"/>
          <a:ext cx="0" cy="0"/>
          <a:chOff x="0" y="0"/>
          <a:chExt cx="0" cy="0"/>
        </a:xfrm>
      </p:grpSpPr>
      <p:sp>
        <p:nvSpPr>
          <p:cNvPr id="1363" name="Google Shape;1363;p28"/>
          <p:cNvSpPr txBox="1">
            <a:spLocks noGrp="1"/>
          </p:cNvSpPr>
          <p:nvPr>
            <p:ph type="title"/>
          </p:nvPr>
        </p:nvSpPr>
        <p:spPr>
          <a:xfrm>
            <a:off x="1219200" y="666268"/>
            <a:ext cx="9732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64" name="Google Shape;1364;p28"/>
          <p:cNvGrpSpPr/>
          <p:nvPr/>
        </p:nvGrpSpPr>
        <p:grpSpPr>
          <a:xfrm>
            <a:off x="5787605" y="6473823"/>
            <a:ext cx="3653593" cy="446851"/>
            <a:chOff x="3731103" y="4808559"/>
            <a:chExt cx="2740195" cy="335138"/>
          </a:xfrm>
        </p:grpSpPr>
        <p:sp>
          <p:nvSpPr>
            <p:cNvPr id="1365" name="Google Shape;1365;p28"/>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6" name="Google Shape;1366;p28"/>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7" name="Google Shape;1367;p28"/>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368" name="Google Shape;1368;p28"/>
          <p:cNvGrpSpPr/>
          <p:nvPr/>
        </p:nvGrpSpPr>
        <p:grpSpPr>
          <a:xfrm>
            <a:off x="7126734" y="-2080072"/>
            <a:ext cx="6628065" cy="5272135"/>
            <a:chOff x="5345050" y="-1560054"/>
            <a:chExt cx="4971049" cy="3954101"/>
          </a:xfrm>
        </p:grpSpPr>
        <p:sp>
          <p:nvSpPr>
            <p:cNvPr id="1369" name="Google Shape;1369;p28"/>
            <p:cNvSpPr/>
            <p:nvPr/>
          </p:nvSpPr>
          <p:spPr>
            <a:xfrm rot="7712825">
              <a:off x="7528643" y="-1441460"/>
              <a:ext cx="1662997" cy="282192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0" name="Google Shape;1370;p28"/>
            <p:cNvSpPr/>
            <p:nvPr/>
          </p:nvSpPr>
          <p:spPr>
            <a:xfrm rot="10617885">
              <a:off x="8579541" y="-469927"/>
              <a:ext cx="1662996" cy="282192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371" name="Google Shape;1371;p28"/>
            <p:cNvPicPr preferRelativeResize="0"/>
            <p:nvPr/>
          </p:nvPicPr>
          <p:blipFill>
            <a:blip r:embed="rId2">
              <a:alphaModFix/>
            </a:blip>
            <a:stretch>
              <a:fillRect/>
            </a:stretch>
          </p:blipFill>
          <p:spPr>
            <a:xfrm>
              <a:off x="5345050" y="-72575"/>
              <a:ext cx="4074470" cy="2291900"/>
            </a:xfrm>
            <a:prstGeom prst="rect">
              <a:avLst/>
            </a:prstGeom>
            <a:noFill/>
            <a:ln>
              <a:noFill/>
            </a:ln>
          </p:spPr>
        </p:pic>
      </p:grpSp>
      <p:grpSp>
        <p:nvGrpSpPr>
          <p:cNvPr id="1372" name="Google Shape;1372;p28"/>
          <p:cNvGrpSpPr/>
          <p:nvPr/>
        </p:nvGrpSpPr>
        <p:grpSpPr>
          <a:xfrm>
            <a:off x="-802149" y="4457700"/>
            <a:ext cx="5192345" cy="4144357"/>
            <a:chOff x="-601612" y="3343275"/>
            <a:chExt cx="3894259" cy="3108268"/>
          </a:xfrm>
        </p:grpSpPr>
        <p:sp>
          <p:nvSpPr>
            <p:cNvPr id="1373" name="Google Shape;1373;p28"/>
            <p:cNvSpPr/>
            <p:nvPr/>
          </p:nvSpPr>
          <p:spPr>
            <a:xfrm rot="10800000" flipH="1">
              <a:off x="-350341" y="4191700"/>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74" name="Google Shape;1374;p28"/>
            <p:cNvSpPr/>
            <p:nvPr/>
          </p:nvSpPr>
          <p:spPr>
            <a:xfrm rot="6129409">
              <a:off x="121333" y="3930606"/>
              <a:ext cx="1662990" cy="2821948"/>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375" name="Google Shape;1375;p28"/>
            <p:cNvPicPr preferRelativeResize="0"/>
            <p:nvPr/>
          </p:nvPicPr>
          <p:blipFill>
            <a:blip r:embed="rId3">
              <a:alphaModFix/>
            </a:blip>
            <a:stretch>
              <a:fillRect/>
            </a:stretch>
          </p:blipFill>
          <p:spPr>
            <a:xfrm>
              <a:off x="-82800" y="3343275"/>
              <a:ext cx="3375446" cy="1898699"/>
            </a:xfrm>
            <a:prstGeom prst="rect">
              <a:avLst/>
            </a:prstGeom>
            <a:noFill/>
            <a:ln>
              <a:noFill/>
            </a:ln>
          </p:spPr>
        </p:pic>
      </p:grpSp>
    </p:spTree>
    <p:extLst>
      <p:ext uri="{BB962C8B-B14F-4D97-AF65-F5344CB8AC3E}">
        <p14:creationId xmlns:p14="http://schemas.microsoft.com/office/powerpoint/2010/main" val="33604620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itle only 3" preserve="1">
  <p:cSld name="Title only 3">
    <p:spTree>
      <p:nvGrpSpPr>
        <p:cNvPr id="1" name="Shape 1376"/>
        <p:cNvGrpSpPr/>
        <p:nvPr/>
      </p:nvGrpSpPr>
      <p:grpSpPr>
        <a:xfrm>
          <a:off x="0" y="0"/>
          <a:ext cx="0" cy="0"/>
          <a:chOff x="0" y="0"/>
          <a:chExt cx="0" cy="0"/>
        </a:xfrm>
      </p:grpSpPr>
      <p:sp>
        <p:nvSpPr>
          <p:cNvPr id="1377" name="Google Shape;1377;p29"/>
          <p:cNvSpPr txBox="1">
            <a:spLocks noGrp="1"/>
          </p:cNvSpPr>
          <p:nvPr>
            <p:ph type="title"/>
          </p:nvPr>
        </p:nvSpPr>
        <p:spPr>
          <a:xfrm>
            <a:off x="1219200" y="672619"/>
            <a:ext cx="9753600" cy="731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78" name="Google Shape;1378;p29"/>
          <p:cNvGrpSpPr/>
          <p:nvPr/>
        </p:nvGrpSpPr>
        <p:grpSpPr>
          <a:xfrm>
            <a:off x="9093600" y="-1034170"/>
            <a:ext cx="3644768" cy="2597988"/>
            <a:chOff x="6820200" y="-775628"/>
            <a:chExt cx="2733576" cy="1948491"/>
          </a:xfrm>
        </p:grpSpPr>
        <p:pic>
          <p:nvPicPr>
            <p:cNvPr id="1379" name="Google Shape;1379;p29"/>
            <p:cNvPicPr preferRelativeResize="0"/>
            <p:nvPr/>
          </p:nvPicPr>
          <p:blipFill>
            <a:blip r:embed="rId2">
              <a:alphaModFix/>
            </a:blip>
            <a:stretch>
              <a:fillRect/>
            </a:stretch>
          </p:blipFill>
          <p:spPr>
            <a:xfrm>
              <a:off x="6820200" y="-775628"/>
              <a:ext cx="2733576" cy="1537624"/>
            </a:xfrm>
            <a:prstGeom prst="rect">
              <a:avLst/>
            </a:prstGeom>
            <a:noFill/>
            <a:ln>
              <a:noFill/>
            </a:ln>
          </p:spPr>
        </p:pic>
        <p:grpSp>
          <p:nvGrpSpPr>
            <p:cNvPr id="1380" name="Google Shape;1380;p29"/>
            <p:cNvGrpSpPr/>
            <p:nvPr/>
          </p:nvGrpSpPr>
          <p:grpSpPr>
            <a:xfrm>
              <a:off x="7971350" y="-76206"/>
              <a:ext cx="1248849" cy="1249070"/>
              <a:chOff x="4566375" y="4123125"/>
              <a:chExt cx="565525" cy="565625"/>
            </a:xfrm>
          </p:grpSpPr>
          <p:sp>
            <p:nvSpPr>
              <p:cNvPr id="1381" name="Google Shape;1381;p29"/>
              <p:cNvSpPr/>
              <p:nvPr/>
            </p:nvSpPr>
            <p:spPr>
              <a:xfrm>
                <a:off x="4566375" y="4123125"/>
                <a:ext cx="565525" cy="565625"/>
              </a:xfrm>
              <a:custGeom>
                <a:avLst/>
                <a:gdLst/>
                <a:ahLst/>
                <a:cxnLst/>
                <a:rect l="l" t="t" r="r" b="b"/>
                <a:pathLst>
                  <a:path w="22621" h="22625" extrusionOk="0">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2" name="Google Shape;1382;p29"/>
              <p:cNvSpPr/>
              <p:nvPr/>
            </p:nvSpPr>
            <p:spPr>
              <a:xfrm>
                <a:off x="4575400" y="4123125"/>
                <a:ext cx="556500" cy="428500"/>
              </a:xfrm>
              <a:custGeom>
                <a:avLst/>
                <a:gdLst/>
                <a:ahLst/>
                <a:cxnLst/>
                <a:rect l="l" t="t" r="r" b="b"/>
                <a:pathLst>
                  <a:path w="22260" h="17140" extrusionOk="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3" name="Google Shape;1383;p29"/>
              <p:cNvSpPr/>
              <p:nvPr/>
            </p:nvSpPr>
            <p:spPr>
              <a:xfrm>
                <a:off x="4932850" y="4123125"/>
                <a:ext cx="194025" cy="75100"/>
              </a:xfrm>
              <a:custGeom>
                <a:avLst/>
                <a:gdLst/>
                <a:ahLst/>
                <a:cxnLst/>
                <a:rect l="l" t="t" r="r" b="b"/>
                <a:pathLst>
                  <a:path w="7761" h="3004" extrusionOk="0">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4" name="Google Shape;1384;p29"/>
              <p:cNvSpPr/>
              <p:nvPr/>
            </p:nvSpPr>
            <p:spPr>
              <a:xfrm>
                <a:off x="4836025" y="4582925"/>
                <a:ext cx="124500" cy="87550"/>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nvGrpSpPr>
          <p:cNvPr id="1385" name="Google Shape;1385;p29"/>
          <p:cNvGrpSpPr/>
          <p:nvPr/>
        </p:nvGrpSpPr>
        <p:grpSpPr>
          <a:xfrm>
            <a:off x="-166466" y="4279900"/>
            <a:ext cx="3496213" cy="3352800"/>
            <a:chOff x="-124850" y="3209925"/>
            <a:chExt cx="2622160" cy="2514600"/>
          </a:xfrm>
        </p:grpSpPr>
        <p:grpSp>
          <p:nvGrpSpPr>
            <p:cNvPr id="1386" name="Google Shape;1386;p29"/>
            <p:cNvGrpSpPr/>
            <p:nvPr/>
          </p:nvGrpSpPr>
          <p:grpSpPr>
            <a:xfrm rot="5400000">
              <a:off x="380886" y="3067041"/>
              <a:ext cx="1659337" cy="2573510"/>
              <a:chOff x="5827590" y="0"/>
              <a:chExt cx="3316410" cy="5143508"/>
            </a:xfrm>
          </p:grpSpPr>
          <p:sp>
            <p:nvSpPr>
              <p:cNvPr id="1387" name="Google Shape;1387;p29"/>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8" name="Google Shape;1388;p29"/>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89" name="Google Shape;1389;p29"/>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390" name="Google Shape;1390;p29"/>
            <p:cNvPicPr preferRelativeResize="0"/>
            <p:nvPr/>
          </p:nvPicPr>
          <p:blipFill>
            <a:blip r:embed="rId3">
              <a:alphaModFix/>
            </a:blip>
            <a:stretch>
              <a:fillRect/>
            </a:stretch>
          </p:blipFill>
          <p:spPr>
            <a:xfrm rot="5400000">
              <a:off x="-1130338" y="4215413"/>
              <a:ext cx="2514600" cy="503625"/>
            </a:xfrm>
            <a:prstGeom prst="rect">
              <a:avLst/>
            </a:prstGeom>
            <a:noFill/>
            <a:ln>
              <a:noFill/>
            </a:ln>
          </p:spPr>
        </p:pic>
      </p:grpSp>
    </p:spTree>
    <p:extLst>
      <p:ext uri="{BB962C8B-B14F-4D97-AF65-F5344CB8AC3E}">
        <p14:creationId xmlns:p14="http://schemas.microsoft.com/office/powerpoint/2010/main" val="208398012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4" preserve="1">
  <p:cSld name="Title only 4">
    <p:spTree>
      <p:nvGrpSpPr>
        <p:cNvPr id="1" name="Shape 1391"/>
        <p:cNvGrpSpPr/>
        <p:nvPr/>
      </p:nvGrpSpPr>
      <p:grpSpPr>
        <a:xfrm>
          <a:off x="0" y="0"/>
          <a:ext cx="0" cy="0"/>
          <a:chOff x="0" y="0"/>
          <a:chExt cx="0" cy="0"/>
        </a:xfrm>
      </p:grpSpPr>
      <p:sp>
        <p:nvSpPr>
          <p:cNvPr id="1392" name="Google Shape;1392;p30"/>
          <p:cNvSpPr txBox="1">
            <a:spLocks noGrp="1"/>
          </p:cNvSpPr>
          <p:nvPr>
            <p:ph type="title"/>
          </p:nvPr>
        </p:nvSpPr>
        <p:spPr>
          <a:xfrm>
            <a:off x="1219200" y="682388"/>
            <a:ext cx="97328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393" name="Google Shape;1393;p30"/>
          <p:cNvGrpSpPr/>
          <p:nvPr/>
        </p:nvGrpSpPr>
        <p:grpSpPr>
          <a:xfrm>
            <a:off x="8521701" y="-905319"/>
            <a:ext cx="4254503" cy="2998256"/>
            <a:chOff x="6391275" y="-678989"/>
            <a:chExt cx="3190877" cy="2248692"/>
          </a:xfrm>
        </p:grpSpPr>
        <p:sp>
          <p:nvSpPr>
            <p:cNvPr id="1394" name="Google Shape;1394;p30"/>
            <p:cNvSpPr/>
            <p:nvPr/>
          </p:nvSpPr>
          <p:spPr>
            <a:xfrm rot="9432676">
              <a:off x="7552803" y="-428059"/>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5" name="Google Shape;1395;p30"/>
            <p:cNvSpPr/>
            <p:nvPr/>
          </p:nvSpPr>
          <p:spPr>
            <a:xfrm>
              <a:off x="7734153" y="-225157"/>
              <a:ext cx="1600774" cy="1383657"/>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396" name="Google Shape;1396;p30"/>
            <p:cNvPicPr preferRelativeResize="0"/>
            <p:nvPr/>
          </p:nvPicPr>
          <p:blipFill>
            <a:blip r:embed="rId2">
              <a:alphaModFix/>
            </a:blip>
            <a:stretch>
              <a:fillRect/>
            </a:stretch>
          </p:blipFill>
          <p:spPr>
            <a:xfrm>
              <a:off x="6391275" y="-225149"/>
              <a:ext cx="3190877" cy="1794852"/>
            </a:xfrm>
            <a:prstGeom prst="rect">
              <a:avLst/>
            </a:prstGeom>
            <a:noFill/>
            <a:ln>
              <a:noFill/>
            </a:ln>
          </p:spPr>
        </p:pic>
      </p:grpSp>
      <p:grpSp>
        <p:nvGrpSpPr>
          <p:cNvPr id="1397" name="Google Shape;1397;p30"/>
          <p:cNvGrpSpPr/>
          <p:nvPr/>
        </p:nvGrpSpPr>
        <p:grpSpPr>
          <a:xfrm>
            <a:off x="-1194399" y="4889586"/>
            <a:ext cx="4813900" cy="2637756"/>
            <a:chOff x="-895800" y="3667189"/>
            <a:chExt cx="3610425" cy="1978317"/>
          </a:xfrm>
        </p:grpSpPr>
        <p:sp>
          <p:nvSpPr>
            <p:cNvPr id="1398" name="Google Shape;1398;p30"/>
            <p:cNvSpPr/>
            <p:nvPr/>
          </p:nvSpPr>
          <p:spPr>
            <a:xfrm rot="9097042">
              <a:off x="-663141" y="3964503"/>
              <a:ext cx="1600810" cy="1383689"/>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99" name="Google Shape;1399;p30"/>
            <p:cNvSpPr/>
            <p:nvPr/>
          </p:nvSpPr>
          <p:spPr>
            <a:xfrm rot="10800000">
              <a:off x="-205900" y="4116925"/>
              <a:ext cx="1600774" cy="1383657"/>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400" name="Google Shape;1400;p30"/>
            <p:cNvPicPr preferRelativeResize="0"/>
            <p:nvPr/>
          </p:nvPicPr>
          <p:blipFill rotWithShape="1">
            <a:blip r:embed="rId3">
              <a:alphaModFix/>
            </a:blip>
            <a:srcRect r="19309"/>
            <a:stretch/>
          </p:blipFill>
          <p:spPr>
            <a:xfrm flipH="1">
              <a:off x="-205897" y="3864925"/>
              <a:ext cx="2920522" cy="1383647"/>
            </a:xfrm>
            <a:prstGeom prst="rect">
              <a:avLst/>
            </a:prstGeom>
            <a:noFill/>
            <a:ln>
              <a:noFill/>
            </a:ln>
          </p:spPr>
        </p:pic>
      </p:grpSp>
    </p:spTree>
    <p:extLst>
      <p:ext uri="{BB962C8B-B14F-4D97-AF65-F5344CB8AC3E}">
        <p14:creationId xmlns:p14="http://schemas.microsoft.com/office/powerpoint/2010/main" val="267195431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three columns" preserve="1">
  <p:cSld name="Title and three columns">
    <p:bg>
      <p:bgPr>
        <a:solidFill>
          <a:srgbClr val="FFFFFF"/>
        </a:solidFill>
        <a:effectLst/>
      </p:bgPr>
    </p:bg>
    <p:spTree>
      <p:nvGrpSpPr>
        <p:cNvPr id="1" name="Shape 1401"/>
        <p:cNvGrpSpPr/>
        <p:nvPr/>
      </p:nvGrpSpPr>
      <p:grpSpPr>
        <a:xfrm>
          <a:off x="0" y="0"/>
          <a:ext cx="0" cy="0"/>
          <a:chOff x="0" y="0"/>
          <a:chExt cx="0" cy="0"/>
        </a:xfrm>
      </p:grpSpPr>
      <p:sp>
        <p:nvSpPr>
          <p:cNvPr id="1402" name="Google Shape;1402;p31"/>
          <p:cNvSpPr txBox="1">
            <a:spLocks noGrp="1"/>
          </p:cNvSpPr>
          <p:nvPr>
            <p:ph type="title"/>
          </p:nvPr>
        </p:nvSpPr>
        <p:spPr>
          <a:xfrm>
            <a:off x="1219200" y="675199"/>
            <a:ext cx="9753600" cy="731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03" name="Google Shape;1403;p31"/>
          <p:cNvSpPr txBox="1">
            <a:spLocks noGrp="1"/>
          </p:cNvSpPr>
          <p:nvPr>
            <p:ph type="subTitle" idx="1"/>
          </p:nvPr>
        </p:nvSpPr>
        <p:spPr>
          <a:xfrm>
            <a:off x="3038100" y="3001023"/>
            <a:ext cx="1301600" cy="43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dk1"/>
                </a:solidFill>
                <a:latin typeface="Montserrat ExtraBold"/>
                <a:ea typeface="Montserrat ExtraBold"/>
                <a:cs typeface="Montserrat ExtraBold"/>
                <a:sym typeface="Montserrat ExtraBold"/>
              </a:defRPr>
            </a:lvl1pPr>
            <a:lvl2pPr lvl="1"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2pPr>
            <a:lvl3pPr lvl="2"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3pPr>
            <a:lvl4pPr lvl="3"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4pPr>
            <a:lvl5pPr lvl="4"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5pPr>
            <a:lvl6pPr lvl="5"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6pPr>
            <a:lvl7pPr lvl="6"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7pPr>
            <a:lvl8pPr lvl="7"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8pPr>
            <a:lvl9pPr lvl="8" algn="ctr" rtl="0">
              <a:spcBef>
                <a:spcPts val="2133"/>
              </a:spcBef>
              <a:spcAft>
                <a:spcPts val="2133"/>
              </a:spcAft>
              <a:buNone/>
              <a:defRPr sz="2400">
                <a:solidFill>
                  <a:schemeClr val="dk1"/>
                </a:solidFill>
                <a:latin typeface="Montserrat ExtraBold"/>
                <a:ea typeface="Montserrat ExtraBold"/>
                <a:cs typeface="Montserrat ExtraBold"/>
                <a:sym typeface="Montserrat ExtraBold"/>
              </a:defRPr>
            </a:lvl9pPr>
          </a:lstStyle>
          <a:p>
            <a:endParaRPr/>
          </a:p>
        </p:txBody>
      </p:sp>
      <p:sp>
        <p:nvSpPr>
          <p:cNvPr id="1404" name="Google Shape;1404;p31"/>
          <p:cNvSpPr txBox="1">
            <a:spLocks noGrp="1"/>
          </p:cNvSpPr>
          <p:nvPr>
            <p:ph type="subTitle" idx="2"/>
          </p:nvPr>
        </p:nvSpPr>
        <p:spPr>
          <a:xfrm>
            <a:off x="6142000" y="3001023"/>
            <a:ext cx="1312800" cy="43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dk1"/>
                </a:solidFill>
                <a:latin typeface="Montserrat ExtraBold"/>
                <a:ea typeface="Montserrat ExtraBold"/>
                <a:cs typeface="Montserrat ExtraBold"/>
                <a:sym typeface="Montserrat ExtraBold"/>
              </a:defRPr>
            </a:lvl1pPr>
            <a:lvl2pPr lvl="1"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2pPr>
            <a:lvl3pPr lvl="2"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3pPr>
            <a:lvl4pPr lvl="3"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4pPr>
            <a:lvl5pPr lvl="4"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5pPr>
            <a:lvl6pPr lvl="5"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6pPr>
            <a:lvl7pPr lvl="6"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7pPr>
            <a:lvl8pPr lvl="7"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8pPr>
            <a:lvl9pPr lvl="8" algn="ctr" rtl="0">
              <a:spcBef>
                <a:spcPts val="2133"/>
              </a:spcBef>
              <a:spcAft>
                <a:spcPts val="2133"/>
              </a:spcAft>
              <a:buNone/>
              <a:defRPr sz="2400">
                <a:solidFill>
                  <a:schemeClr val="dk1"/>
                </a:solidFill>
                <a:latin typeface="Montserrat ExtraBold"/>
                <a:ea typeface="Montserrat ExtraBold"/>
                <a:cs typeface="Montserrat ExtraBold"/>
                <a:sym typeface="Montserrat ExtraBold"/>
              </a:defRPr>
            </a:lvl9pPr>
          </a:lstStyle>
          <a:p>
            <a:endParaRPr/>
          </a:p>
        </p:txBody>
      </p:sp>
      <p:sp>
        <p:nvSpPr>
          <p:cNvPr id="1405" name="Google Shape;1405;p31"/>
          <p:cNvSpPr txBox="1">
            <a:spLocks noGrp="1"/>
          </p:cNvSpPr>
          <p:nvPr>
            <p:ph type="subTitle" idx="3"/>
          </p:nvPr>
        </p:nvSpPr>
        <p:spPr>
          <a:xfrm>
            <a:off x="9651673" y="3001023"/>
            <a:ext cx="1312800" cy="434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dk1"/>
                </a:solidFill>
                <a:latin typeface="Montserrat ExtraBold"/>
                <a:ea typeface="Montserrat ExtraBold"/>
                <a:cs typeface="Montserrat ExtraBold"/>
                <a:sym typeface="Montserrat ExtraBold"/>
              </a:defRPr>
            </a:lvl1pPr>
            <a:lvl2pPr lvl="1"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2pPr>
            <a:lvl3pPr lvl="2"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3pPr>
            <a:lvl4pPr lvl="3"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4pPr>
            <a:lvl5pPr lvl="4"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5pPr>
            <a:lvl6pPr lvl="5"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6pPr>
            <a:lvl7pPr lvl="6"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7pPr>
            <a:lvl8pPr lvl="7"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8pPr>
            <a:lvl9pPr lvl="8" algn="ctr" rtl="0">
              <a:spcBef>
                <a:spcPts val="2133"/>
              </a:spcBef>
              <a:spcAft>
                <a:spcPts val="2133"/>
              </a:spcAft>
              <a:buNone/>
              <a:defRPr sz="2400">
                <a:solidFill>
                  <a:schemeClr val="dk1"/>
                </a:solidFill>
                <a:latin typeface="Montserrat ExtraBold"/>
                <a:ea typeface="Montserrat ExtraBold"/>
                <a:cs typeface="Montserrat ExtraBold"/>
                <a:sym typeface="Montserrat ExtraBold"/>
              </a:defRPr>
            </a:lvl9pPr>
          </a:lstStyle>
          <a:p>
            <a:endParaRPr/>
          </a:p>
        </p:txBody>
      </p:sp>
      <p:sp>
        <p:nvSpPr>
          <p:cNvPr id="1406" name="Google Shape;1406;p31"/>
          <p:cNvSpPr txBox="1">
            <a:spLocks noGrp="1"/>
          </p:cNvSpPr>
          <p:nvPr>
            <p:ph type="subTitle" idx="4"/>
          </p:nvPr>
        </p:nvSpPr>
        <p:spPr>
          <a:xfrm>
            <a:off x="1647143" y="3811007"/>
            <a:ext cx="2438400" cy="975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dk1"/>
                </a:solidFill>
                <a:latin typeface="Montserrat ExtraBold"/>
                <a:ea typeface="Montserrat ExtraBold"/>
                <a:cs typeface="Montserrat ExtraBold"/>
                <a:sym typeface="Montserrat ExtraBold"/>
              </a:defRPr>
            </a:lvl1pPr>
            <a:lvl2pPr lvl="1"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2pPr>
            <a:lvl3pPr lvl="2"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3pPr>
            <a:lvl4pPr lvl="3"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4pPr>
            <a:lvl5pPr lvl="4"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5pPr>
            <a:lvl6pPr lvl="5"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6pPr>
            <a:lvl7pPr lvl="6"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7pPr>
            <a:lvl8pPr lvl="7"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8pPr>
            <a:lvl9pPr lvl="8" algn="ctr" rtl="0">
              <a:spcBef>
                <a:spcPts val="2133"/>
              </a:spcBef>
              <a:spcAft>
                <a:spcPts val="2133"/>
              </a:spcAft>
              <a:buNone/>
              <a:defRPr sz="2400">
                <a:solidFill>
                  <a:schemeClr val="dk1"/>
                </a:solidFill>
                <a:latin typeface="Montserrat ExtraBold"/>
                <a:ea typeface="Montserrat ExtraBold"/>
                <a:cs typeface="Montserrat ExtraBold"/>
                <a:sym typeface="Montserrat ExtraBold"/>
              </a:defRPr>
            </a:lvl9pPr>
          </a:lstStyle>
          <a:p>
            <a:endParaRPr/>
          </a:p>
        </p:txBody>
      </p:sp>
      <p:sp>
        <p:nvSpPr>
          <p:cNvPr id="1407" name="Google Shape;1407;p31"/>
          <p:cNvSpPr txBox="1">
            <a:spLocks noGrp="1"/>
          </p:cNvSpPr>
          <p:nvPr>
            <p:ph type="subTitle" idx="5"/>
          </p:nvPr>
        </p:nvSpPr>
        <p:spPr>
          <a:xfrm>
            <a:off x="4882531" y="3811007"/>
            <a:ext cx="24384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2400">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2400">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2400">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2400">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2400">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2400">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2400">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2400">
                <a:latin typeface="Montserrat ExtraBold"/>
                <a:ea typeface="Montserrat ExtraBold"/>
                <a:cs typeface="Montserrat ExtraBold"/>
                <a:sym typeface="Montserrat ExtraBold"/>
              </a:defRPr>
            </a:lvl9pPr>
          </a:lstStyle>
          <a:p>
            <a:endParaRPr/>
          </a:p>
        </p:txBody>
      </p:sp>
      <p:sp>
        <p:nvSpPr>
          <p:cNvPr id="1408" name="Google Shape;1408;p31"/>
          <p:cNvSpPr txBox="1">
            <a:spLocks noGrp="1"/>
          </p:cNvSpPr>
          <p:nvPr>
            <p:ph type="subTitle" idx="6"/>
          </p:nvPr>
        </p:nvSpPr>
        <p:spPr>
          <a:xfrm>
            <a:off x="8117919" y="3811007"/>
            <a:ext cx="2438400" cy="97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None/>
              <a:defRPr sz="2400">
                <a:solidFill>
                  <a:schemeClr val="dk1"/>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None/>
              <a:defRPr sz="2400">
                <a:solidFill>
                  <a:schemeClr val="dk1"/>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None/>
              <a:defRPr sz="2400">
                <a:solidFill>
                  <a:schemeClr val="dk1"/>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None/>
              <a:defRPr sz="2400">
                <a:solidFill>
                  <a:schemeClr val="dk1"/>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None/>
              <a:defRPr sz="2400">
                <a:solidFill>
                  <a:schemeClr val="dk1"/>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None/>
              <a:defRPr sz="2400">
                <a:solidFill>
                  <a:schemeClr val="dk1"/>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None/>
              <a:defRPr sz="2400">
                <a:solidFill>
                  <a:schemeClr val="dk1"/>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None/>
              <a:defRPr sz="2400">
                <a:solidFill>
                  <a:schemeClr val="dk1"/>
                </a:solidFill>
                <a:latin typeface="Montserrat ExtraBold"/>
                <a:ea typeface="Montserrat ExtraBold"/>
                <a:cs typeface="Montserrat ExtraBold"/>
                <a:sym typeface="Montserrat ExtraBold"/>
              </a:defRPr>
            </a:lvl9pPr>
          </a:lstStyle>
          <a:p>
            <a:endParaRPr/>
          </a:p>
        </p:txBody>
      </p:sp>
      <p:sp>
        <p:nvSpPr>
          <p:cNvPr id="1409" name="Google Shape;1409;p31"/>
          <p:cNvSpPr txBox="1">
            <a:spLocks noGrp="1"/>
          </p:cNvSpPr>
          <p:nvPr>
            <p:ph type="subTitle" idx="7"/>
          </p:nvPr>
        </p:nvSpPr>
        <p:spPr>
          <a:xfrm>
            <a:off x="1769143" y="4623053"/>
            <a:ext cx="2194400" cy="1219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0" name="Google Shape;1410;p31"/>
          <p:cNvSpPr txBox="1">
            <a:spLocks noGrp="1"/>
          </p:cNvSpPr>
          <p:nvPr>
            <p:ph type="subTitle" idx="8"/>
          </p:nvPr>
        </p:nvSpPr>
        <p:spPr>
          <a:xfrm>
            <a:off x="5004531" y="4623053"/>
            <a:ext cx="2194400" cy="1219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11" name="Google Shape;1411;p31"/>
          <p:cNvSpPr txBox="1">
            <a:spLocks noGrp="1"/>
          </p:cNvSpPr>
          <p:nvPr>
            <p:ph type="subTitle" idx="9"/>
          </p:nvPr>
        </p:nvSpPr>
        <p:spPr>
          <a:xfrm>
            <a:off x="8239919" y="4623053"/>
            <a:ext cx="2194400" cy="12192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grpSp>
        <p:nvGrpSpPr>
          <p:cNvPr id="1412" name="Google Shape;1412;p31"/>
          <p:cNvGrpSpPr/>
          <p:nvPr/>
        </p:nvGrpSpPr>
        <p:grpSpPr>
          <a:xfrm>
            <a:off x="8174300" y="-1168397"/>
            <a:ext cx="5857805" cy="3295001"/>
            <a:chOff x="6130725" y="-876298"/>
            <a:chExt cx="4393354" cy="2471251"/>
          </a:xfrm>
        </p:grpSpPr>
        <p:grpSp>
          <p:nvGrpSpPr>
            <p:cNvPr id="1413" name="Google Shape;1413;p31"/>
            <p:cNvGrpSpPr/>
            <p:nvPr/>
          </p:nvGrpSpPr>
          <p:grpSpPr>
            <a:xfrm rot="-5400000">
              <a:off x="7712133" y="-113876"/>
              <a:ext cx="1317976" cy="1546047"/>
              <a:chOff x="5361850" y="4911470"/>
              <a:chExt cx="349800" cy="408780"/>
            </a:xfrm>
          </p:grpSpPr>
          <p:sp>
            <p:nvSpPr>
              <p:cNvPr id="1414" name="Google Shape;1414;p31"/>
              <p:cNvSpPr/>
              <p:nvPr/>
            </p:nvSpPr>
            <p:spPr>
              <a:xfrm>
                <a:off x="5361850" y="4931975"/>
                <a:ext cx="349800" cy="388275"/>
              </a:xfrm>
              <a:custGeom>
                <a:avLst/>
                <a:gdLst/>
                <a:ahLst/>
                <a:cxnLst/>
                <a:rect l="l" t="t" r="r" b="b"/>
                <a:pathLst>
                  <a:path w="13992" h="15531" extrusionOk="0">
                    <a:moveTo>
                      <a:pt x="10225" y="0"/>
                    </a:moveTo>
                    <a:cubicBezTo>
                      <a:pt x="7827" y="0"/>
                      <a:pt x="4994" y="1281"/>
                      <a:pt x="2395" y="5342"/>
                    </a:cubicBezTo>
                    <a:cubicBezTo>
                      <a:pt x="0" y="9089"/>
                      <a:pt x="1881" y="13115"/>
                      <a:pt x="4984" y="15531"/>
                    </a:cubicBezTo>
                    <a:lnTo>
                      <a:pt x="13992" y="15531"/>
                    </a:lnTo>
                    <a:lnTo>
                      <a:pt x="13992" y="1100"/>
                    </a:lnTo>
                    <a:cubicBezTo>
                      <a:pt x="13003" y="482"/>
                      <a:pt x="11696" y="0"/>
                      <a:pt x="10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15" name="Google Shape;1415;p31"/>
              <p:cNvSpPr/>
              <p:nvPr/>
            </p:nvSpPr>
            <p:spPr>
              <a:xfrm>
                <a:off x="5509608" y="4911470"/>
                <a:ext cx="94200" cy="64975"/>
              </a:xfrm>
              <a:custGeom>
                <a:avLst/>
                <a:gdLst/>
                <a:ahLst/>
                <a:cxnLst/>
                <a:rect l="l" t="t" r="r" b="b"/>
                <a:pathLst>
                  <a:path w="3768" h="2599" extrusionOk="0">
                    <a:moveTo>
                      <a:pt x="1869" y="1"/>
                    </a:moveTo>
                    <a:cubicBezTo>
                      <a:pt x="1535" y="1"/>
                      <a:pt x="1173" y="108"/>
                      <a:pt x="805" y="368"/>
                    </a:cubicBezTo>
                    <a:cubicBezTo>
                      <a:pt x="805" y="368"/>
                      <a:pt x="1" y="981"/>
                      <a:pt x="433" y="1918"/>
                    </a:cubicBezTo>
                    <a:cubicBezTo>
                      <a:pt x="645" y="2376"/>
                      <a:pt x="1278" y="2599"/>
                      <a:pt x="1916" y="2599"/>
                    </a:cubicBezTo>
                    <a:cubicBezTo>
                      <a:pt x="2582" y="2599"/>
                      <a:pt x="3253" y="2356"/>
                      <a:pt x="3459" y="1887"/>
                    </a:cubicBezTo>
                    <a:cubicBezTo>
                      <a:pt x="3768" y="1180"/>
                      <a:pt x="2974" y="1"/>
                      <a:pt x="18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416" name="Google Shape;1416;p31"/>
            <p:cNvSpPr/>
            <p:nvPr/>
          </p:nvSpPr>
          <p:spPr>
            <a:xfrm rot="-5400000" flipH="1">
              <a:off x="7684384" y="-520131"/>
              <a:ext cx="1080761" cy="2022672"/>
            </a:xfrm>
            <a:custGeom>
              <a:avLst/>
              <a:gdLst/>
              <a:ahLst/>
              <a:cxnLst/>
              <a:rect l="l" t="t" r="r" b="b"/>
              <a:pathLst>
                <a:path w="10796" h="20205" extrusionOk="0">
                  <a:moveTo>
                    <a:pt x="1011" y="0"/>
                  </a:moveTo>
                  <a:cubicBezTo>
                    <a:pt x="612" y="0"/>
                    <a:pt x="252" y="113"/>
                    <a:pt x="0" y="221"/>
                  </a:cubicBezTo>
                  <a:lnTo>
                    <a:pt x="0" y="20205"/>
                  </a:lnTo>
                  <a:lnTo>
                    <a:pt x="10557" y="20205"/>
                  </a:lnTo>
                  <a:cubicBezTo>
                    <a:pt x="10796" y="15023"/>
                    <a:pt x="5999" y="14475"/>
                    <a:pt x="4037" y="13947"/>
                  </a:cubicBezTo>
                  <a:cubicBezTo>
                    <a:pt x="1983" y="13398"/>
                    <a:pt x="1683" y="10993"/>
                    <a:pt x="2283" y="8537"/>
                  </a:cubicBezTo>
                  <a:cubicBezTo>
                    <a:pt x="2885" y="6085"/>
                    <a:pt x="4088" y="3478"/>
                    <a:pt x="2885" y="1267"/>
                  </a:cubicBezTo>
                  <a:cubicBezTo>
                    <a:pt x="2344" y="274"/>
                    <a:pt x="1632" y="0"/>
                    <a:pt x="10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417" name="Google Shape;1417;p31"/>
            <p:cNvPicPr preferRelativeResize="0"/>
            <p:nvPr/>
          </p:nvPicPr>
          <p:blipFill>
            <a:blip r:embed="rId2">
              <a:alphaModFix/>
            </a:blip>
            <a:stretch>
              <a:fillRect/>
            </a:stretch>
          </p:blipFill>
          <p:spPr>
            <a:xfrm>
              <a:off x="6130725" y="-876298"/>
              <a:ext cx="4393354" cy="2471251"/>
            </a:xfrm>
            <a:prstGeom prst="rect">
              <a:avLst/>
            </a:prstGeom>
            <a:noFill/>
            <a:ln>
              <a:noFill/>
            </a:ln>
          </p:spPr>
        </p:pic>
      </p:grpSp>
      <p:grpSp>
        <p:nvGrpSpPr>
          <p:cNvPr id="1418" name="Google Shape;1418;p31"/>
          <p:cNvGrpSpPr/>
          <p:nvPr/>
        </p:nvGrpSpPr>
        <p:grpSpPr>
          <a:xfrm>
            <a:off x="-349968" y="4567434"/>
            <a:ext cx="4523661" cy="2544567"/>
            <a:chOff x="-262476" y="3425575"/>
            <a:chExt cx="3392746" cy="1908425"/>
          </a:xfrm>
        </p:grpSpPr>
        <p:grpSp>
          <p:nvGrpSpPr>
            <p:cNvPr id="1419" name="Google Shape;1419;p31"/>
            <p:cNvGrpSpPr/>
            <p:nvPr/>
          </p:nvGrpSpPr>
          <p:grpSpPr>
            <a:xfrm rot="10800000">
              <a:off x="-146133" y="3463523"/>
              <a:ext cx="1807022" cy="1717916"/>
              <a:chOff x="4566375" y="4123125"/>
              <a:chExt cx="565525" cy="565625"/>
            </a:xfrm>
          </p:grpSpPr>
          <p:sp>
            <p:nvSpPr>
              <p:cNvPr id="1420" name="Google Shape;1420;p31"/>
              <p:cNvSpPr/>
              <p:nvPr/>
            </p:nvSpPr>
            <p:spPr>
              <a:xfrm>
                <a:off x="4566375" y="4123125"/>
                <a:ext cx="565525" cy="565625"/>
              </a:xfrm>
              <a:custGeom>
                <a:avLst/>
                <a:gdLst/>
                <a:ahLst/>
                <a:cxnLst/>
                <a:rect l="l" t="t" r="r" b="b"/>
                <a:pathLst>
                  <a:path w="22621" h="22625" extrusionOk="0">
                    <a:moveTo>
                      <a:pt x="0" y="1"/>
                    </a:moveTo>
                    <a:lnTo>
                      <a:pt x="0" y="5911"/>
                    </a:lnTo>
                    <a:cubicBezTo>
                      <a:pt x="511" y="8092"/>
                      <a:pt x="1547" y="10275"/>
                      <a:pt x="3540" y="11314"/>
                    </a:cubicBezTo>
                    <a:cubicBezTo>
                      <a:pt x="6922" y="13074"/>
                      <a:pt x="8863" y="13333"/>
                      <a:pt x="10258" y="13333"/>
                    </a:cubicBezTo>
                    <a:cubicBezTo>
                      <a:pt x="10645" y="13333"/>
                      <a:pt x="10989" y="13313"/>
                      <a:pt x="11311" y="13300"/>
                    </a:cubicBezTo>
                    <a:cubicBezTo>
                      <a:pt x="11443" y="13295"/>
                      <a:pt x="11572" y="13292"/>
                      <a:pt x="11699" y="13292"/>
                    </a:cubicBezTo>
                    <a:cubicBezTo>
                      <a:pt x="19177" y="13292"/>
                      <a:pt x="18328" y="22209"/>
                      <a:pt x="21544" y="22625"/>
                    </a:cubicBezTo>
                    <a:lnTo>
                      <a:pt x="22621" y="22625"/>
                    </a:lnTo>
                    <a:lnTo>
                      <a:pt x="226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1" name="Google Shape;1421;p31"/>
              <p:cNvSpPr/>
              <p:nvPr/>
            </p:nvSpPr>
            <p:spPr>
              <a:xfrm>
                <a:off x="4575400" y="4123125"/>
                <a:ext cx="556500" cy="428500"/>
              </a:xfrm>
              <a:custGeom>
                <a:avLst/>
                <a:gdLst/>
                <a:ahLst/>
                <a:cxnLst/>
                <a:rect l="l" t="t" r="r" b="b"/>
                <a:pathLst>
                  <a:path w="22260" h="17140" extrusionOk="0">
                    <a:moveTo>
                      <a:pt x="982" y="1"/>
                    </a:moveTo>
                    <a:cubicBezTo>
                      <a:pt x="498" y="2099"/>
                      <a:pt x="1" y="6644"/>
                      <a:pt x="4004" y="8776"/>
                    </a:cubicBezTo>
                    <a:cubicBezTo>
                      <a:pt x="9307" y="11607"/>
                      <a:pt x="14728" y="9249"/>
                      <a:pt x="16376" y="12609"/>
                    </a:cubicBezTo>
                    <a:cubicBezTo>
                      <a:pt x="17722" y="15343"/>
                      <a:pt x="19573" y="17139"/>
                      <a:pt x="21583" y="17139"/>
                    </a:cubicBezTo>
                    <a:cubicBezTo>
                      <a:pt x="21807" y="17139"/>
                      <a:pt x="22033" y="17117"/>
                      <a:pt x="22260" y="17071"/>
                    </a:cubicBezTo>
                    <a:lnTo>
                      <a:pt x="222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2" name="Google Shape;1422;p31"/>
              <p:cNvSpPr/>
              <p:nvPr/>
            </p:nvSpPr>
            <p:spPr>
              <a:xfrm>
                <a:off x="4932850" y="4123125"/>
                <a:ext cx="194025" cy="75100"/>
              </a:xfrm>
              <a:custGeom>
                <a:avLst/>
                <a:gdLst/>
                <a:ahLst/>
                <a:cxnLst/>
                <a:rect l="l" t="t" r="r" b="b"/>
                <a:pathLst>
                  <a:path w="7761" h="3004" extrusionOk="0">
                    <a:moveTo>
                      <a:pt x="324" y="1"/>
                    </a:moveTo>
                    <a:cubicBezTo>
                      <a:pt x="151" y="300"/>
                      <a:pt x="1" y="798"/>
                      <a:pt x="239" y="1489"/>
                    </a:cubicBezTo>
                    <a:cubicBezTo>
                      <a:pt x="536" y="2352"/>
                      <a:pt x="1622" y="3004"/>
                      <a:pt x="2776" y="3004"/>
                    </a:cubicBezTo>
                    <a:cubicBezTo>
                      <a:pt x="3239" y="3004"/>
                      <a:pt x="3712" y="2899"/>
                      <a:pt x="4150" y="2661"/>
                    </a:cubicBezTo>
                    <a:cubicBezTo>
                      <a:pt x="5676" y="1826"/>
                      <a:pt x="6292" y="1210"/>
                      <a:pt x="6947" y="1012"/>
                    </a:cubicBezTo>
                    <a:cubicBezTo>
                      <a:pt x="7359" y="886"/>
                      <a:pt x="7761" y="402"/>
                      <a:pt x="7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23" name="Google Shape;1423;p31"/>
              <p:cNvSpPr/>
              <p:nvPr/>
            </p:nvSpPr>
            <p:spPr>
              <a:xfrm>
                <a:off x="4836025" y="4582925"/>
                <a:ext cx="124500" cy="87550"/>
              </a:xfrm>
              <a:custGeom>
                <a:avLst/>
                <a:gdLst/>
                <a:ahLst/>
                <a:cxnLst/>
                <a:rect l="l" t="t" r="r" b="b"/>
                <a:pathLst>
                  <a:path w="4980" h="3502" extrusionOk="0">
                    <a:moveTo>
                      <a:pt x="2355" y="0"/>
                    </a:moveTo>
                    <a:cubicBezTo>
                      <a:pt x="1993" y="0"/>
                      <a:pt x="1597" y="92"/>
                      <a:pt x="1179" y="304"/>
                    </a:cubicBezTo>
                    <a:cubicBezTo>
                      <a:pt x="1179" y="304"/>
                      <a:pt x="0" y="965"/>
                      <a:pt x="395" y="2283"/>
                    </a:cubicBezTo>
                    <a:cubicBezTo>
                      <a:pt x="626" y="3060"/>
                      <a:pt x="1728" y="3502"/>
                      <a:pt x="2740" y="3502"/>
                    </a:cubicBezTo>
                    <a:cubicBezTo>
                      <a:pt x="3447" y="3502"/>
                      <a:pt x="4110" y="3286"/>
                      <a:pt x="4401" y="2818"/>
                    </a:cubicBezTo>
                    <a:cubicBezTo>
                      <a:pt x="4980" y="1883"/>
                      <a:pt x="4003" y="0"/>
                      <a:pt x="23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424" name="Google Shape;1424;p31"/>
            <p:cNvPicPr preferRelativeResize="0"/>
            <p:nvPr/>
          </p:nvPicPr>
          <p:blipFill>
            <a:blip r:embed="rId3">
              <a:alphaModFix/>
            </a:blip>
            <a:stretch>
              <a:fillRect/>
            </a:stretch>
          </p:blipFill>
          <p:spPr>
            <a:xfrm>
              <a:off x="-262476" y="3425575"/>
              <a:ext cx="3392746" cy="1908425"/>
            </a:xfrm>
            <a:prstGeom prst="rect">
              <a:avLst/>
            </a:prstGeom>
            <a:noFill/>
            <a:ln>
              <a:noFill/>
            </a:ln>
          </p:spPr>
        </p:pic>
      </p:grpSp>
    </p:spTree>
    <p:extLst>
      <p:ext uri="{BB962C8B-B14F-4D97-AF65-F5344CB8AC3E}">
        <p14:creationId xmlns:p14="http://schemas.microsoft.com/office/powerpoint/2010/main" val="18007515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four columns" preserve="1">
  <p:cSld name="Title and four columns">
    <p:bg>
      <p:bgPr>
        <a:solidFill>
          <a:srgbClr val="FFFFFF"/>
        </a:solidFill>
        <a:effectLst/>
      </p:bgPr>
    </p:bg>
    <p:spTree>
      <p:nvGrpSpPr>
        <p:cNvPr id="1" name="Shape 1425"/>
        <p:cNvGrpSpPr/>
        <p:nvPr/>
      </p:nvGrpSpPr>
      <p:grpSpPr>
        <a:xfrm>
          <a:off x="0" y="0"/>
          <a:ext cx="0" cy="0"/>
          <a:chOff x="0" y="0"/>
          <a:chExt cx="0" cy="0"/>
        </a:xfrm>
      </p:grpSpPr>
      <p:sp>
        <p:nvSpPr>
          <p:cNvPr id="1426" name="Google Shape;1426;p32"/>
          <p:cNvSpPr txBox="1">
            <a:spLocks noGrp="1"/>
          </p:cNvSpPr>
          <p:nvPr>
            <p:ph type="title"/>
          </p:nvPr>
        </p:nvSpPr>
        <p:spPr>
          <a:xfrm>
            <a:off x="1219200" y="669973"/>
            <a:ext cx="9733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7" name="Google Shape;1427;p32"/>
          <p:cNvSpPr/>
          <p:nvPr/>
        </p:nvSpPr>
        <p:spPr>
          <a:xfrm rot="9432608">
            <a:off x="10614370" y="-531830"/>
            <a:ext cx="1251559" cy="1441587"/>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28" name="Google Shape;1428;p32"/>
          <p:cNvSpPr/>
          <p:nvPr/>
        </p:nvSpPr>
        <p:spPr>
          <a:xfrm rot="9432653">
            <a:off x="10465325" y="-130188"/>
            <a:ext cx="2767327" cy="1441587"/>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429" name="Google Shape;1429;p32"/>
          <p:cNvGrpSpPr/>
          <p:nvPr/>
        </p:nvGrpSpPr>
        <p:grpSpPr>
          <a:xfrm>
            <a:off x="8706418" y="5010215"/>
            <a:ext cx="4352047" cy="2110735"/>
            <a:chOff x="6529813" y="3757661"/>
            <a:chExt cx="3264035" cy="1583051"/>
          </a:xfrm>
        </p:grpSpPr>
        <p:sp>
          <p:nvSpPr>
            <p:cNvPr id="1430" name="Google Shape;1430;p32"/>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431" name="Google Shape;1431;p32"/>
            <p:cNvGrpSpPr/>
            <p:nvPr/>
          </p:nvGrpSpPr>
          <p:grpSpPr>
            <a:xfrm>
              <a:off x="6529813" y="4336457"/>
              <a:ext cx="2878771" cy="827500"/>
              <a:chOff x="3098100" y="3849750"/>
              <a:chExt cx="940775" cy="270425"/>
            </a:xfrm>
          </p:grpSpPr>
          <p:sp>
            <p:nvSpPr>
              <p:cNvPr id="1432" name="Google Shape;1432;p3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3" name="Google Shape;1433;p3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nvGrpSpPr>
          <p:cNvPr id="1434" name="Google Shape;1434;p32"/>
          <p:cNvGrpSpPr/>
          <p:nvPr/>
        </p:nvGrpSpPr>
        <p:grpSpPr>
          <a:xfrm>
            <a:off x="-1371613" y="5172959"/>
            <a:ext cx="3058080" cy="1973421"/>
            <a:chOff x="-1028710" y="3879719"/>
            <a:chExt cx="2293560" cy="1480066"/>
          </a:xfrm>
        </p:grpSpPr>
        <p:sp>
          <p:nvSpPr>
            <p:cNvPr id="1435" name="Google Shape;1435;p32"/>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36" name="Google Shape;1436;p32"/>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437" name="Google Shape;1437;p32"/>
          <p:cNvSpPr txBox="1">
            <a:spLocks noGrp="1"/>
          </p:cNvSpPr>
          <p:nvPr>
            <p:ph type="title" idx="2" hasCustomPrompt="1"/>
          </p:nvPr>
        </p:nvSpPr>
        <p:spPr>
          <a:xfrm>
            <a:off x="3600544" y="2184524"/>
            <a:ext cx="25076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6400" b="1">
                <a:solidFill>
                  <a:schemeClr val="dk1"/>
                </a:solidFill>
              </a:defRPr>
            </a:lvl2pPr>
            <a:lvl3pPr lvl="2" algn="ctr" rtl="0">
              <a:spcBef>
                <a:spcPts val="0"/>
              </a:spcBef>
              <a:spcAft>
                <a:spcPts val="0"/>
              </a:spcAft>
              <a:buClr>
                <a:schemeClr val="dk1"/>
              </a:buClr>
              <a:buSzPts val="4800"/>
              <a:buNone/>
              <a:defRPr sz="6400" b="1">
                <a:solidFill>
                  <a:schemeClr val="dk1"/>
                </a:solidFill>
              </a:defRPr>
            </a:lvl3pPr>
            <a:lvl4pPr lvl="3" algn="ctr" rtl="0">
              <a:spcBef>
                <a:spcPts val="0"/>
              </a:spcBef>
              <a:spcAft>
                <a:spcPts val="0"/>
              </a:spcAft>
              <a:buClr>
                <a:schemeClr val="dk1"/>
              </a:buClr>
              <a:buSzPts val="4800"/>
              <a:buNone/>
              <a:defRPr sz="6400" b="1">
                <a:solidFill>
                  <a:schemeClr val="dk1"/>
                </a:solidFill>
              </a:defRPr>
            </a:lvl4pPr>
            <a:lvl5pPr lvl="4" algn="ctr" rtl="0">
              <a:spcBef>
                <a:spcPts val="0"/>
              </a:spcBef>
              <a:spcAft>
                <a:spcPts val="0"/>
              </a:spcAft>
              <a:buClr>
                <a:schemeClr val="dk1"/>
              </a:buClr>
              <a:buSzPts val="4800"/>
              <a:buNone/>
              <a:defRPr sz="6400" b="1">
                <a:solidFill>
                  <a:schemeClr val="dk1"/>
                </a:solidFill>
              </a:defRPr>
            </a:lvl5pPr>
            <a:lvl6pPr lvl="5" algn="ctr" rtl="0">
              <a:spcBef>
                <a:spcPts val="0"/>
              </a:spcBef>
              <a:spcAft>
                <a:spcPts val="0"/>
              </a:spcAft>
              <a:buClr>
                <a:schemeClr val="dk1"/>
              </a:buClr>
              <a:buSzPts val="4800"/>
              <a:buNone/>
              <a:defRPr sz="6400" b="1">
                <a:solidFill>
                  <a:schemeClr val="dk1"/>
                </a:solidFill>
              </a:defRPr>
            </a:lvl6pPr>
            <a:lvl7pPr lvl="6" algn="ctr" rtl="0">
              <a:spcBef>
                <a:spcPts val="0"/>
              </a:spcBef>
              <a:spcAft>
                <a:spcPts val="0"/>
              </a:spcAft>
              <a:buClr>
                <a:schemeClr val="dk1"/>
              </a:buClr>
              <a:buSzPts val="4800"/>
              <a:buNone/>
              <a:defRPr sz="6400" b="1">
                <a:solidFill>
                  <a:schemeClr val="dk1"/>
                </a:solidFill>
              </a:defRPr>
            </a:lvl7pPr>
            <a:lvl8pPr lvl="7" algn="ctr" rtl="0">
              <a:spcBef>
                <a:spcPts val="0"/>
              </a:spcBef>
              <a:spcAft>
                <a:spcPts val="0"/>
              </a:spcAft>
              <a:buClr>
                <a:schemeClr val="dk1"/>
              </a:buClr>
              <a:buSzPts val="4800"/>
              <a:buNone/>
              <a:defRPr sz="6400" b="1">
                <a:solidFill>
                  <a:schemeClr val="dk1"/>
                </a:solidFill>
              </a:defRPr>
            </a:lvl8pPr>
            <a:lvl9pPr lvl="8" algn="ctr" rtl="0">
              <a:spcBef>
                <a:spcPts val="0"/>
              </a:spcBef>
              <a:spcAft>
                <a:spcPts val="0"/>
              </a:spcAft>
              <a:buClr>
                <a:schemeClr val="dk1"/>
              </a:buClr>
              <a:buSzPts val="4800"/>
              <a:buNone/>
              <a:defRPr sz="6400" b="1">
                <a:solidFill>
                  <a:schemeClr val="dk1"/>
                </a:solidFill>
              </a:defRPr>
            </a:lvl9pPr>
          </a:lstStyle>
          <a:p>
            <a:r>
              <a:t>xx%</a:t>
            </a:r>
          </a:p>
        </p:txBody>
      </p:sp>
      <p:sp>
        <p:nvSpPr>
          <p:cNvPr id="1438" name="Google Shape;1438;p32"/>
          <p:cNvSpPr txBox="1">
            <a:spLocks noGrp="1"/>
          </p:cNvSpPr>
          <p:nvPr>
            <p:ph type="title" idx="3" hasCustomPrompt="1"/>
          </p:nvPr>
        </p:nvSpPr>
        <p:spPr>
          <a:xfrm>
            <a:off x="1229513" y="2184524"/>
            <a:ext cx="23692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6400" b="1">
                <a:solidFill>
                  <a:schemeClr val="dk1"/>
                </a:solidFill>
              </a:defRPr>
            </a:lvl2pPr>
            <a:lvl3pPr lvl="2" algn="ctr" rtl="0">
              <a:spcBef>
                <a:spcPts val="0"/>
              </a:spcBef>
              <a:spcAft>
                <a:spcPts val="0"/>
              </a:spcAft>
              <a:buClr>
                <a:schemeClr val="dk1"/>
              </a:buClr>
              <a:buSzPts val="4800"/>
              <a:buNone/>
              <a:defRPr sz="6400" b="1">
                <a:solidFill>
                  <a:schemeClr val="dk1"/>
                </a:solidFill>
              </a:defRPr>
            </a:lvl3pPr>
            <a:lvl4pPr lvl="3" algn="ctr" rtl="0">
              <a:spcBef>
                <a:spcPts val="0"/>
              </a:spcBef>
              <a:spcAft>
                <a:spcPts val="0"/>
              </a:spcAft>
              <a:buClr>
                <a:schemeClr val="dk1"/>
              </a:buClr>
              <a:buSzPts val="4800"/>
              <a:buNone/>
              <a:defRPr sz="6400" b="1">
                <a:solidFill>
                  <a:schemeClr val="dk1"/>
                </a:solidFill>
              </a:defRPr>
            </a:lvl4pPr>
            <a:lvl5pPr lvl="4" algn="ctr" rtl="0">
              <a:spcBef>
                <a:spcPts val="0"/>
              </a:spcBef>
              <a:spcAft>
                <a:spcPts val="0"/>
              </a:spcAft>
              <a:buClr>
                <a:schemeClr val="dk1"/>
              </a:buClr>
              <a:buSzPts val="4800"/>
              <a:buNone/>
              <a:defRPr sz="6400" b="1">
                <a:solidFill>
                  <a:schemeClr val="dk1"/>
                </a:solidFill>
              </a:defRPr>
            </a:lvl5pPr>
            <a:lvl6pPr lvl="5" algn="ctr" rtl="0">
              <a:spcBef>
                <a:spcPts val="0"/>
              </a:spcBef>
              <a:spcAft>
                <a:spcPts val="0"/>
              </a:spcAft>
              <a:buClr>
                <a:schemeClr val="dk1"/>
              </a:buClr>
              <a:buSzPts val="4800"/>
              <a:buNone/>
              <a:defRPr sz="6400" b="1">
                <a:solidFill>
                  <a:schemeClr val="dk1"/>
                </a:solidFill>
              </a:defRPr>
            </a:lvl6pPr>
            <a:lvl7pPr lvl="6" algn="ctr" rtl="0">
              <a:spcBef>
                <a:spcPts val="0"/>
              </a:spcBef>
              <a:spcAft>
                <a:spcPts val="0"/>
              </a:spcAft>
              <a:buClr>
                <a:schemeClr val="dk1"/>
              </a:buClr>
              <a:buSzPts val="4800"/>
              <a:buNone/>
              <a:defRPr sz="6400" b="1">
                <a:solidFill>
                  <a:schemeClr val="dk1"/>
                </a:solidFill>
              </a:defRPr>
            </a:lvl7pPr>
            <a:lvl8pPr lvl="7" algn="ctr" rtl="0">
              <a:spcBef>
                <a:spcPts val="0"/>
              </a:spcBef>
              <a:spcAft>
                <a:spcPts val="0"/>
              </a:spcAft>
              <a:buClr>
                <a:schemeClr val="dk1"/>
              </a:buClr>
              <a:buSzPts val="4800"/>
              <a:buNone/>
              <a:defRPr sz="6400" b="1">
                <a:solidFill>
                  <a:schemeClr val="dk1"/>
                </a:solidFill>
              </a:defRPr>
            </a:lvl8pPr>
            <a:lvl9pPr lvl="8" algn="ctr" rtl="0">
              <a:spcBef>
                <a:spcPts val="0"/>
              </a:spcBef>
              <a:spcAft>
                <a:spcPts val="0"/>
              </a:spcAft>
              <a:buClr>
                <a:schemeClr val="dk1"/>
              </a:buClr>
              <a:buSzPts val="4800"/>
              <a:buNone/>
              <a:defRPr sz="6400" b="1">
                <a:solidFill>
                  <a:schemeClr val="dk1"/>
                </a:solidFill>
              </a:defRPr>
            </a:lvl9pPr>
          </a:lstStyle>
          <a:p>
            <a:r>
              <a:t>xx%</a:t>
            </a:r>
          </a:p>
        </p:txBody>
      </p:sp>
      <p:sp>
        <p:nvSpPr>
          <p:cNvPr id="1439" name="Google Shape;1439;p32"/>
          <p:cNvSpPr txBox="1">
            <a:spLocks noGrp="1"/>
          </p:cNvSpPr>
          <p:nvPr>
            <p:ph type="title" idx="4" hasCustomPrompt="1"/>
          </p:nvPr>
        </p:nvSpPr>
        <p:spPr>
          <a:xfrm>
            <a:off x="8588412" y="2184525"/>
            <a:ext cx="23988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6400" b="1">
                <a:solidFill>
                  <a:schemeClr val="dk1"/>
                </a:solidFill>
              </a:defRPr>
            </a:lvl2pPr>
            <a:lvl3pPr lvl="2" algn="ctr" rtl="0">
              <a:spcBef>
                <a:spcPts val="0"/>
              </a:spcBef>
              <a:spcAft>
                <a:spcPts val="0"/>
              </a:spcAft>
              <a:buClr>
                <a:schemeClr val="dk1"/>
              </a:buClr>
              <a:buSzPts val="4800"/>
              <a:buNone/>
              <a:defRPr sz="6400" b="1">
                <a:solidFill>
                  <a:schemeClr val="dk1"/>
                </a:solidFill>
              </a:defRPr>
            </a:lvl3pPr>
            <a:lvl4pPr lvl="3" algn="ctr" rtl="0">
              <a:spcBef>
                <a:spcPts val="0"/>
              </a:spcBef>
              <a:spcAft>
                <a:spcPts val="0"/>
              </a:spcAft>
              <a:buClr>
                <a:schemeClr val="dk1"/>
              </a:buClr>
              <a:buSzPts val="4800"/>
              <a:buNone/>
              <a:defRPr sz="6400" b="1">
                <a:solidFill>
                  <a:schemeClr val="dk1"/>
                </a:solidFill>
              </a:defRPr>
            </a:lvl4pPr>
            <a:lvl5pPr lvl="4" algn="ctr" rtl="0">
              <a:spcBef>
                <a:spcPts val="0"/>
              </a:spcBef>
              <a:spcAft>
                <a:spcPts val="0"/>
              </a:spcAft>
              <a:buClr>
                <a:schemeClr val="dk1"/>
              </a:buClr>
              <a:buSzPts val="4800"/>
              <a:buNone/>
              <a:defRPr sz="6400" b="1">
                <a:solidFill>
                  <a:schemeClr val="dk1"/>
                </a:solidFill>
              </a:defRPr>
            </a:lvl5pPr>
            <a:lvl6pPr lvl="5" algn="ctr" rtl="0">
              <a:spcBef>
                <a:spcPts val="0"/>
              </a:spcBef>
              <a:spcAft>
                <a:spcPts val="0"/>
              </a:spcAft>
              <a:buClr>
                <a:schemeClr val="dk1"/>
              </a:buClr>
              <a:buSzPts val="4800"/>
              <a:buNone/>
              <a:defRPr sz="6400" b="1">
                <a:solidFill>
                  <a:schemeClr val="dk1"/>
                </a:solidFill>
              </a:defRPr>
            </a:lvl6pPr>
            <a:lvl7pPr lvl="6" algn="ctr" rtl="0">
              <a:spcBef>
                <a:spcPts val="0"/>
              </a:spcBef>
              <a:spcAft>
                <a:spcPts val="0"/>
              </a:spcAft>
              <a:buClr>
                <a:schemeClr val="dk1"/>
              </a:buClr>
              <a:buSzPts val="4800"/>
              <a:buNone/>
              <a:defRPr sz="6400" b="1">
                <a:solidFill>
                  <a:schemeClr val="dk1"/>
                </a:solidFill>
              </a:defRPr>
            </a:lvl7pPr>
            <a:lvl8pPr lvl="7" algn="ctr" rtl="0">
              <a:spcBef>
                <a:spcPts val="0"/>
              </a:spcBef>
              <a:spcAft>
                <a:spcPts val="0"/>
              </a:spcAft>
              <a:buClr>
                <a:schemeClr val="dk1"/>
              </a:buClr>
              <a:buSzPts val="4800"/>
              <a:buNone/>
              <a:defRPr sz="6400" b="1">
                <a:solidFill>
                  <a:schemeClr val="dk1"/>
                </a:solidFill>
              </a:defRPr>
            </a:lvl8pPr>
            <a:lvl9pPr lvl="8" algn="ctr" rtl="0">
              <a:spcBef>
                <a:spcPts val="0"/>
              </a:spcBef>
              <a:spcAft>
                <a:spcPts val="0"/>
              </a:spcAft>
              <a:buClr>
                <a:schemeClr val="dk1"/>
              </a:buClr>
              <a:buSzPts val="4800"/>
              <a:buNone/>
              <a:defRPr sz="6400" b="1">
                <a:solidFill>
                  <a:schemeClr val="dk1"/>
                </a:solidFill>
              </a:defRPr>
            </a:lvl9pPr>
          </a:lstStyle>
          <a:p>
            <a:r>
              <a:t>xx%</a:t>
            </a:r>
          </a:p>
        </p:txBody>
      </p:sp>
      <p:sp>
        <p:nvSpPr>
          <p:cNvPr id="1440" name="Google Shape;1440;p32"/>
          <p:cNvSpPr txBox="1">
            <a:spLocks noGrp="1"/>
          </p:cNvSpPr>
          <p:nvPr>
            <p:ph type="title" idx="5" hasCustomPrompt="1"/>
          </p:nvPr>
        </p:nvSpPr>
        <p:spPr>
          <a:xfrm>
            <a:off x="6100277" y="2184524"/>
            <a:ext cx="24564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a:solidFill>
                  <a:schemeClr val="dk1"/>
                </a:solidFill>
              </a:defRPr>
            </a:lvl1pPr>
            <a:lvl2pPr lvl="1" algn="ctr" rtl="0">
              <a:spcBef>
                <a:spcPts val="0"/>
              </a:spcBef>
              <a:spcAft>
                <a:spcPts val="0"/>
              </a:spcAft>
              <a:buClr>
                <a:schemeClr val="dk1"/>
              </a:buClr>
              <a:buSzPts val="4800"/>
              <a:buNone/>
              <a:defRPr sz="6400" b="1">
                <a:solidFill>
                  <a:schemeClr val="dk1"/>
                </a:solidFill>
              </a:defRPr>
            </a:lvl2pPr>
            <a:lvl3pPr lvl="2" algn="ctr" rtl="0">
              <a:spcBef>
                <a:spcPts val="0"/>
              </a:spcBef>
              <a:spcAft>
                <a:spcPts val="0"/>
              </a:spcAft>
              <a:buClr>
                <a:schemeClr val="dk1"/>
              </a:buClr>
              <a:buSzPts val="4800"/>
              <a:buNone/>
              <a:defRPr sz="6400" b="1">
                <a:solidFill>
                  <a:schemeClr val="dk1"/>
                </a:solidFill>
              </a:defRPr>
            </a:lvl3pPr>
            <a:lvl4pPr lvl="3" algn="ctr" rtl="0">
              <a:spcBef>
                <a:spcPts val="0"/>
              </a:spcBef>
              <a:spcAft>
                <a:spcPts val="0"/>
              </a:spcAft>
              <a:buClr>
                <a:schemeClr val="dk1"/>
              </a:buClr>
              <a:buSzPts val="4800"/>
              <a:buNone/>
              <a:defRPr sz="6400" b="1">
                <a:solidFill>
                  <a:schemeClr val="dk1"/>
                </a:solidFill>
              </a:defRPr>
            </a:lvl4pPr>
            <a:lvl5pPr lvl="4" algn="ctr" rtl="0">
              <a:spcBef>
                <a:spcPts val="0"/>
              </a:spcBef>
              <a:spcAft>
                <a:spcPts val="0"/>
              </a:spcAft>
              <a:buClr>
                <a:schemeClr val="dk1"/>
              </a:buClr>
              <a:buSzPts val="4800"/>
              <a:buNone/>
              <a:defRPr sz="6400" b="1">
                <a:solidFill>
                  <a:schemeClr val="dk1"/>
                </a:solidFill>
              </a:defRPr>
            </a:lvl5pPr>
            <a:lvl6pPr lvl="5" algn="ctr" rtl="0">
              <a:spcBef>
                <a:spcPts val="0"/>
              </a:spcBef>
              <a:spcAft>
                <a:spcPts val="0"/>
              </a:spcAft>
              <a:buClr>
                <a:schemeClr val="dk1"/>
              </a:buClr>
              <a:buSzPts val="4800"/>
              <a:buNone/>
              <a:defRPr sz="6400" b="1">
                <a:solidFill>
                  <a:schemeClr val="dk1"/>
                </a:solidFill>
              </a:defRPr>
            </a:lvl6pPr>
            <a:lvl7pPr lvl="6" algn="ctr" rtl="0">
              <a:spcBef>
                <a:spcPts val="0"/>
              </a:spcBef>
              <a:spcAft>
                <a:spcPts val="0"/>
              </a:spcAft>
              <a:buClr>
                <a:schemeClr val="dk1"/>
              </a:buClr>
              <a:buSzPts val="4800"/>
              <a:buNone/>
              <a:defRPr sz="6400" b="1">
                <a:solidFill>
                  <a:schemeClr val="dk1"/>
                </a:solidFill>
              </a:defRPr>
            </a:lvl7pPr>
            <a:lvl8pPr lvl="7" algn="ctr" rtl="0">
              <a:spcBef>
                <a:spcPts val="0"/>
              </a:spcBef>
              <a:spcAft>
                <a:spcPts val="0"/>
              </a:spcAft>
              <a:buClr>
                <a:schemeClr val="dk1"/>
              </a:buClr>
              <a:buSzPts val="4800"/>
              <a:buNone/>
              <a:defRPr sz="6400" b="1">
                <a:solidFill>
                  <a:schemeClr val="dk1"/>
                </a:solidFill>
              </a:defRPr>
            </a:lvl8pPr>
            <a:lvl9pPr lvl="8" algn="ctr" rtl="0">
              <a:spcBef>
                <a:spcPts val="0"/>
              </a:spcBef>
              <a:spcAft>
                <a:spcPts val="0"/>
              </a:spcAft>
              <a:buClr>
                <a:schemeClr val="dk1"/>
              </a:buClr>
              <a:buSzPts val="4800"/>
              <a:buNone/>
              <a:defRPr sz="6400" b="1">
                <a:solidFill>
                  <a:schemeClr val="dk1"/>
                </a:solidFill>
              </a:defRPr>
            </a:lvl9pPr>
          </a:lstStyle>
          <a:p>
            <a:r>
              <a:t>xx%</a:t>
            </a:r>
          </a:p>
        </p:txBody>
      </p:sp>
      <p:sp>
        <p:nvSpPr>
          <p:cNvPr id="1441" name="Google Shape;1441;p32"/>
          <p:cNvSpPr txBox="1">
            <a:spLocks noGrp="1"/>
          </p:cNvSpPr>
          <p:nvPr>
            <p:ph type="subTitle" idx="1"/>
          </p:nvPr>
        </p:nvSpPr>
        <p:spPr>
          <a:xfrm>
            <a:off x="1194913" y="3391880"/>
            <a:ext cx="24384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dk1"/>
                </a:solidFill>
                <a:latin typeface="Montserrat ExtraBold"/>
                <a:ea typeface="Montserrat ExtraBold"/>
                <a:cs typeface="Montserrat ExtraBold"/>
                <a:sym typeface="Montserrat ExtraBold"/>
              </a:defRPr>
            </a:lvl1pPr>
            <a:lvl2pPr lvl="1"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2pPr>
            <a:lvl3pPr lvl="2"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3pPr>
            <a:lvl4pPr lvl="3"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4pPr>
            <a:lvl5pPr lvl="4"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5pPr>
            <a:lvl6pPr lvl="5"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6pPr>
            <a:lvl7pPr lvl="6"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7pPr>
            <a:lvl8pPr lvl="7"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8pPr>
            <a:lvl9pPr lvl="8" algn="ctr" rtl="0">
              <a:spcBef>
                <a:spcPts val="2133"/>
              </a:spcBef>
              <a:spcAft>
                <a:spcPts val="2133"/>
              </a:spcAft>
              <a:buNone/>
              <a:defRPr sz="2400">
                <a:solidFill>
                  <a:schemeClr val="dk1"/>
                </a:solidFill>
                <a:latin typeface="Montserrat ExtraBold"/>
                <a:ea typeface="Montserrat ExtraBold"/>
                <a:cs typeface="Montserrat ExtraBold"/>
                <a:sym typeface="Montserrat ExtraBold"/>
              </a:defRPr>
            </a:lvl9pPr>
          </a:lstStyle>
          <a:p>
            <a:endParaRPr/>
          </a:p>
        </p:txBody>
      </p:sp>
      <p:sp>
        <p:nvSpPr>
          <p:cNvPr id="1442" name="Google Shape;1442;p32"/>
          <p:cNvSpPr txBox="1">
            <a:spLocks noGrp="1"/>
          </p:cNvSpPr>
          <p:nvPr>
            <p:ph type="subTitle" idx="6"/>
          </p:nvPr>
        </p:nvSpPr>
        <p:spPr>
          <a:xfrm>
            <a:off x="3652812" y="3391880"/>
            <a:ext cx="24384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dk1"/>
                </a:solidFill>
                <a:latin typeface="Montserrat ExtraBold"/>
                <a:ea typeface="Montserrat ExtraBold"/>
                <a:cs typeface="Montserrat ExtraBold"/>
                <a:sym typeface="Montserrat ExtraBold"/>
              </a:defRPr>
            </a:lvl1pPr>
            <a:lvl2pPr lvl="1"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2pPr>
            <a:lvl3pPr lvl="2"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3pPr>
            <a:lvl4pPr lvl="3"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4pPr>
            <a:lvl5pPr lvl="4"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5pPr>
            <a:lvl6pPr lvl="5"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6pPr>
            <a:lvl7pPr lvl="6"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7pPr>
            <a:lvl8pPr lvl="7"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8pPr>
            <a:lvl9pPr lvl="8" algn="ctr" rtl="0">
              <a:spcBef>
                <a:spcPts val="2133"/>
              </a:spcBef>
              <a:spcAft>
                <a:spcPts val="2133"/>
              </a:spcAft>
              <a:buNone/>
              <a:defRPr sz="2400">
                <a:solidFill>
                  <a:schemeClr val="dk1"/>
                </a:solidFill>
                <a:latin typeface="Montserrat ExtraBold"/>
                <a:ea typeface="Montserrat ExtraBold"/>
                <a:cs typeface="Montserrat ExtraBold"/>
                <a:sym typeface="Montserrat ExtraBold"/>
              </a:defRPr>
            </a:lvl9pPr>
          </a:lstStyle>
          <a:p>
            <a:endParaRPr/>
          </a:p>
        </p:txBody>
      </p:sp>
      <p:sp>
        <p:nvSpPr>
          <p:cNvPr id="1443" name="Google Shape;1443;p32"/>
          <p:cNvSpPr txBox="1">
            <a:spLocks noGrp="1"/>
          </p:cNvSpPr>
          <p:nvPr>
            <p:ph type="subTitle" idx="7"/>
          </p:nvPr>
        </p:nvSpPr>
        <p:spPr>
          <a:xfrm>
            <a:off x="6110712" y="3391880"/>
            <a:ext cx="24384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dk1"/>
                </a:solidFill>
                <a:latin typeface="Montserrat ExtraBold"/>
                <a:ea typeface="Montserrat ExtraBold"/>
                <a:cs typeface="Montserrat ExtraBold"/>
                <a:sym typeface="Montserrat ExtraBold"/>
              </a:defRPr>
            </a:lvl1pPr>
            <a:lvl2pPr lvl="1"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2pPr>
            <a:lvl3pPr lvl="2"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3pPr>
            <a:lvl4pPr lvl="3"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4pPr>
            <a:lvl5pPr lvl="4"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5pPr>
            <a:lvl6pPr lvl="5"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6pPr>
            <a:lvl7pPr lvl="6"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7pPr>
            <a:lvl8pPr lvl="7"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8pPr>
            <a:lvl9pPr lvl="8" algn="ctr" rtl="0">
              <a:spcBef>
                <a:spcPts val="2133"/>
              </a:spcBef>
              <a:spcAft>
                <a:spcPts val="2133"/>
              </a:spcAft>
              <a:buNone/>
              <a:defRPr sz="2400">
                <a:solidFill>
                  <a:schemeClr val="dk1"/>
                </a:solidFill>
                <a:latin typeface="Montserrat ExtraBold"/>
                <a:ea typeface="Montserrat ExtraBold"/>
                <a:cs typeface="Montserrat ExtraBold"/>
                <a:sym typeface="Montserrat ExtraBold"/>
              </a:defRPr>
            </a:lvl9pPr>
          </a:lstStyle>
          <a:p>
            <a:endParaRPr/>
          </a:p>
        </p:txBody>
      </p:sp>
      <p:sp>
        <p:nvSpPr>
          <p:cNvPr id="1444" name="Google Shape;1444;p32"/>
          <p:cNvSpPr txBox="1">
            <a:spLocks noGrp="1"/>
          </p:cNvSpPr>
          <p:nvPr>
            <p:ph type="subTitle" idx="8"/>
          </p:nvPr>
        </p:nvSpPr>
        <p:spPr>
          <a:xfrm>
            <a:off x="8568612" y="3391880"/>
            <a:ext cx="24384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400">
                <a:solidFill>
                  <a:schemeClr val="dk1"/>
                </a:solidFill>
                <a:latin typeface="Montserrat ExtraBold"/>
                <a:ea typeface="Montserrat ExtraBold"/>
                <a:cs typeface="Montserrat ExtraBold"/>
                <a:sym typeface="Montserrat ExtraBold"/>
              </a:defRPr>
            </a:lvl1pPr>
            <a:lvl2pPr lvl="1"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2pPr>
            <a:lvl3pPr lvl="2"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3pPr>
            <a:lvl4pPr lvl="3"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4pPr>
            <a:lvl5pPr lvl="4"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5pPr>
            <a:lvl6pPr lvl="5"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6pPr>
            <a:lvl7pPr lvl="6"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7pPr>
            <a:lvl8pPr lvl="7" algn="ctr" rtl="0">
              <a:spcBef>
                <a:spcPts val="2133"/>
              </a:spcBef>
              <a:spcAft>
                <a:spcPts val="0"/>
              </a:spcAft>
              <a:buNone/>
              <a:defRPr sz="2400">
                <a:solidFill>
                  <a:schemeClr val="dk1"/>
                </a:solidFill>
                <a:latin typeface="Montserrat ExtraBold"/>
                <a:ea typeface="Montserrat ExtraBold"/>
                <a:cs typeface="Montserrat ExtraBold"/>
                <a:sym typeface="Montserrat ExtraBold"/>
              </a:defRPr>
            </a:lvl8pPr>
            <a:lvl9pPr lvl="8" algn="ctr" rtl="0">
              <a:spcBef>
                <a:spcPts val="2133"/>
              </a:spcBef>
              <a:spcAft>
                <a:spcPts val="2133"/>
              </a:spcAft>
              <a:buNone/>
              <a:defRPr sz="2400">
                <a:solidFill>
                  <a:schemeClr val="dk1"/>
                </a:solidFill>
                <a:latin typeface="Montserrat ExtraBold"/>
                <a:ea typeface="Montserrat ExtraBold"/>
                <a:cs typeface="Montserrat ExtraBold"/>
                <a:sym typeface="Montserrat ExtraBold"/>
              </a:defRPr>
            </a:lvl9pPr>
          </a:lstStyle>
          <a:p>
            <a:endParaRPr/>
          </a:p>
        </p:txBody>
      </p:sp>
      <p:sp>
        <p:nvSpPr>
          <p:cNvPr id="1445" name="Google Shape;1445;p32"/>
          <p:cNvSpPr txBox="1">
            <a:spLocks noGrp="1"/>
          </p:cNvSpPr>
          <p:nvPr>
            <p:ph type="subTitle" idx="9"/>
          </p:nvPr>
        </p:nvSpPr>
        <p:spPr>
          <a:xfrm>
            <a:off x="1255913" y="3880891"/>
            <a:ext cx="2316400" cy="14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2133"/>
              </a:spcBef>
              <a:spcAft>
                <a:spcPts val="0"/>
              </a:spcAft>
              <a:buNone/>
              <a:defRPr>
                <a:solidFill>
                  <a:schemeClr val="dk1"/>
                </a:solidFill>
              </a:defRPr>
            </a:lvl2pPr>
            <a:lvl3pPr lvl="2" algn="ctr" rtl="0">
              <a:lnSpc>
                <a:spcPct val="100000"/>
              </a:lnSpc>
              <a:spcBef>
                <a:spcPts val="2133"/>
              </a:spcBef>
              <a:spcAft>
                <a:spcPts val="0"/>
              </a:spcAft>
              <a:buNone/>
              <a:defRPr>
                <a:solidFill>
                  <a:schemeClr val="dk1"/>
                </a:solidFill>
              </a:defRPr>
            </a:lvl3pPr>
            <a:lvl4pPr lvl="3" algn="ctr" rtl="0">
              <a:lnSpc>
                <a:spcPct val="100000"/>
              </a:lnSpc>
              <a:spcBef>
                <a:spcPts val="2133"/>
              </a:spcBef>
              <a:spcAft>
                <a:spcPts val="0"/>
              </a:spcAft>
              <a:buNone/>
              <a:defRPr>
                <a:solidFill>
                  <a:schemeClr val="dk1"/>
                </a:solidFill>
              </a:defRPr>
            </a:lvl4pPr>
            <a:lvl5pPr lvl="4" algn="ctr" rtl="0">
              <a:lnSpc>
                <a:spcPct val="100000"/>
              </a:lnSpc>
              <a:spcBef>
                <a:spcPts val="2133"/>
              </a:spcBef>
              <a:spcAft>
                <a:spcPts val="0"/>
              </a:spcAft>
              <a:buNone/>
              <a:defRPr>
                <a:solidFill>
                  <a:schemeClr val="dk1"/>
                </a:solidFill>
              </a:defRPr>
            </a:lvl5pPr>
            <a:lvl6pPr lvl="5" algn="ctr" rtl="0">
              <a:lnSpc>
                <a:spcPct val="100000"/>
              </a:lnSpc>
              <a:spcBef>
                <a:spcPts val="2133"/>
              </a:spcBef>
              <a:spcAft>
                <a:spcPts val="0"/>
              </a:spcAft>
              <a:buNone/>
              <a:defRPr>
                <a:solidFill>
                  <a:schemeClr val="dk1"/>
                </a:solidFill>
              </a:defRPr>
            </a:lvl6pPr>
            <a:lvl7pPr lvl="6" algn="ctr" rtl="0">
              <a:lnSpc>
                <a:spcPct val="100000"/>
              </a:lnSpc>
              <a:spcBef>
                <a:spcPts val="2133"/>
              </a:spcBef>
              <a:spcAft>
                <a:spcPts val="0"/>
              </a:spcAft>
              <a:buNone/>
              <a:defRPr>
                <a:solidFill>
                  <a:schemeClr val="dk1"/>
                </a:solidFill>
              </a:defRPr>
            </a:lvl7pPr>
            <a:lvl8pPr lvl="7" algn="ctr" rtl="0">
              <a:lnSpc>
                <a:spcPct val="100000"/>
              </a:lnSpc>
              <a:spcBef>
                <a:spcPts val="2133"/>
              </a:spcBef>
              <a:spcAft>
                <a:spcPts val="0"/>
              </a:spcAft>
              <a:buNone/>
              <a:defRPr>
                <a:solidFill>
                  <a:schemeClr val="dk1"/>
                </a:solidFill>
              </a:defRPr>
            </a:lvl8pPr>
            <a:lvl9pPr lvl="8" algn="ctr" rtl="0">
              <a:lnSpc>
                <a:spcPct val="100000"/>
              </a:lnSpc>
              <a:spcBef>
                <a:spcPts val="2133"/>
              </a:spcBef>
              <a:spcAft>
                <a:spcPts val="2133"/>
              </a:spcAft>
              <a:buNone/>
              <a:defRPr>
                <a:solidFill>
                  <a:schemeClr val="dk1"/>
                </a:solidFill>
              </a:defRPr>
            </a:lvl9pPr>
          </a:lstStyle>
          <a:p>
            <a:endParaRPr/>
          </a:p>
        </p:txBody>
      </p:sp>
      <p:sp>
        <p:nvSpPr>
          <p:cNvPr id="1446" name="Google Shape;1446;p32"/>
          <p:cNvSpPr txBox="1">
            <a:spLocks noGrp="1"/>
          </p:cNvSpPr>
          <p:nvPr>
            <p:ph type="subTitle" idx="13"/>
          </p:nvPr>
        </p:nvSpPr>
        <p:spPr>
          <a:xfrm>
            <a:off x="3713812" y="3894924"/>
            <a:ext cx="2316400" cy="14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47" name="Google Shape;1447;p32"/>
          <p:cNvSpPr txBox="1">
            <a:spLocks noGrp="1"/>
          </p:cNvSpPr>
          <p:nvPr>
            <p:ph type="subTitle" idx="14"/>
          </p:nvPr>
        </p:nvSpPr>
        <p:spPr>
          <a:xfrm>
            <a:off x="6171712" y="3894924"/>
            <a:ext cx="2316400" cy="14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0"/>
              </a:spcBef>
              <a:spcAft>
                <a:spcPts val="0"/>
              </a:spcAft>
              <a:buNone/>
              <a:defRPr>
                <a:solidFill>
                  <a:schemeClr val="dk1"/>
                </a:solidFill>
              </a:defRPr>
            </a:lvl2pPr>
            <a:lvl3pPr lvl="2" algn="ctr" rtl="0">
              <a:lnSpc>
                <a:spcPct val="100000"/>
              </a:lnSpc>
              <a:spcBef>
                <a:spcPts val="0"/>
              </a:spcBef>
              <a:spcAft>
                <a:spcPts val="0"/>
              </a:spcAft>
              <a:buNone/>
              <a:defRPr>
                <a:solidFill>
                  <a:schemeClr val="dk1"/>
                </a:solidFill>
              </a:defRPr>
            </a:lvl3pPr>
            <a:lvl4pPr lvl="3" algn="ctr" rtl="0">
              <a:lnSpc>
                <a:spcPct val="100000"/>
              </a:lnSpc>
              <a:spcBef>
                <a:spcPts val="0"/>
              </a:spcBef>
              <a:spcAft>
                <a:spcPts val="0"/>
              </a:spcAft>
              <a:buNone/>
              <a:defRPr>
                <a:solidFill>
                  <a:schemeClr val="dk1"/>
                </a:solidFill>
              </a:defRPr>
            </a:lvl4pPr>
            <a:lvl5pPr lvl="4" algn="ctr" rtl="0">
              <a:lnSpc>
                <a:spcPct val="100000"/>
              </a:lnSpc>
              <a:spcBef>
                <a:spcPts val="0"/>
              </a:spcBef>
              <a:spcAft>
                <a:spcPts val="0"/>
              </a:spcAft>
              <a:buNone/>
              <a:defRPr>
                <a:solidFill>
                  <a:schemeClr val="dk1"/>
                </a:solidFill>
              </a:defRPr>
            </a:lvl5pPr>
            <a:lvl6pPr lvl="5" algn="ctr" rtl="0">
              <a:lnSpc>
                <a:spcPct val="100000"/>
              </a:lnSpc>
              <a:spcBef>
                <a:spcPts val="0"/>
              </a:spcBef>
              <a:spcAft>
                <a:spcPts val="0"/>
              </a:spcAft>
              <a:buNone/>
              <a:defRPr>
                <a:solidFill>
                  <a:schemeClr val="dk1"/>
                </a:solidFill>
              </a:defRPr>
            </a:lvl6pPr>
            <a:lvl7pPr lvl="6" algn="ctr" rtl="0">
              <a:lnSpc>
                <a:spcPct val="100000"/>
              </a:lnSpc>
              <a:spcBef>
                <a:spcPts val="0"/>
              </a:spcBef>
              <a:spcAft>
                <a:spcPts val="0"/>
              </a:spcAft>
              <a:buNone/>
              <a:defRPr>
                <a:solidFill>
                  <a:schemeClr val="dk1"/>
                </a:solidFill>
              </a:defRPr>
            </a:lvl7pPr>
            <a:lvl8pPr lvl="7" algn="ctr" rtl="0">
              <a:lnSpc>
                <a:spcPct val="100000"/>
              </a:lnSpc>
              <a:spcBef>
                <a:spcPts val="0"/>
              </a:spcBef>
              <a:spcAft>
                <a:spcPts val="0"/>
              </a:spcAft>
              <a:buNone/>
              <a:defRPr>
                <a:solidFill>
                  <a:schemeClr val="dk1"/>
                </a:solidFill>
              </a:defRPr>
            </a:lvl8pPr>
            <a:lvl9pPr lvl="8" algn="ctr" rtl="0">
              <a:lnSpc>
                <a:spcPct val="100000"/>
              </a:lnSpc>
              <a:spcBef>
                <a:spcPts val="0"/>
              </a:spcBef>
              <a:spcAft>
                <a:spcPts val="0"/>
              </a:spcAft>
              <a:buNone/>
              <a:defRPr>
                <a:solidFill>
                  <a:schemeClr val="dk1"/>
                </a:solidFill>
              </a:defRPr>
            </a:lvl9pPr>
          </a:lstStyle>
          <a:p>
            <a:endParaRPr/>
          </a:p>
        </p:txBody>
      </p:sp>
      <p:sp>
        <p:nvSpPr>
          <p:cNvPr id="1448" name="Google Shape;1448;p32"/>
          <p:cNvSpPr txBox="1">
            <a:spLocks noGrp="1"/>
          </p:cNvSpPr>
          <p:nvPr>
            <p:ph type="subTitle" idx="15"/>
          </p:nvPr>
        </p:nvSpPr>
        <p:spPr>
          <a:xfrm>
            <a:off x="8629612" y="3894924"/>
            <a:ext cx="2316400" cy="146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solidFill>
                  <a:schemeClr val="dk1"/>
                </a:solidFill>
              </a:defRPr>
            </a:lvl1pPr>
            <a:lvl2pPr lvl="1" algn="ctr" rtl="0">
              <a:lnSpc>
                <a:spcPct val="100000"/>
              </a:lnSpc>
              <a:spcBef>
                <a:spcPts val="2133"/>
              </a:spcBef>
              <a:spcAft>
                <a:spcPts val="0"/>
              </a:spcAft>
              <a:buNone/>
              <a:defRPr>
                <a:solidFill>
                  <a:schemeClr val="dk1"/>
                </a:solidFill>
              </a:defRPr>
            </a:lvl2pPr>
            <a:lvl3pPr lvl="2" algn="ctr" rtl="0">
              <a:lnSpc>
                <a:spcPct val="100000"/>
              </a:lnSpc>
              <a:spcBef>
                <a:spcPts val="2133"/>
              </a:spcBef>
              <a:spcAft>
                <a:spcPts val="0"/>
              </a:spcAft>
              <a:buNone/>
              <a:defRPr>
                <a:solidFill>
                  <a:schemeClr val="dk1"/>
                </a:solidFill>
              </a:defRPr>
            </a:lvl3pPr>
            <a:lvl4pPr lvl="3" algn="ctr" rtl="0">
              <a:lnSpc>
                <a:spcPct val="100000"/>
              </a:lnSpc>
              <a:spcBef>
                <a:spcPts val="2133"/>
              </a:spcBef>
              <a:spcAft>
                <a:spcPts val="0"/>
              </a:spcAft>
              <a:buNone/>
              <a:defRPr>
                <a:solidFill>
                  <a:schemeClr val="dk1"/>
                </a:solidFill>
              </a:defRPr>
            </a:lvl4pPr>
            <a:lvl5pPr lvl="4" algn="ctr" rtl="0">
              <a:lnSpc>
                <a:spcPct val="100000"/>
              </a:lnSpc>
              <a:spcBef>
                <a:spcPts val="2133"/>
              </a:spcBef>
              <a:spcAft>
                <a:spcPts val="0"/>
              </a:spcAft>
              <a:buNone/>
              <a:defRPr>
                <a:solidFill>
                  <a:schemeClr val="dk1"/>
                </a:solidFill>
              </a:defRPr>
            </a:lvl5pPr>
            <a:lvl6pPr lvl="5" algn="ctr" rtl="0">
              <a:lnSpc>
                <a:spcPct val="100000"/>
              </a:lnSpc>
              <a:spcBef>
                <a:spcPts val="2133"/>
              </a:spcBef>
              <a:spcAft>
                <a:spcPts val="0"/>
              </a:spcAft>
              <a:buNone/>
              <a:defRPr>
                <a:solidFill>
                  <a:schemeClr val="dk1"/>
                </a:solidFill>
              </a:defRPr>
            </a:lvl6pPr>
            <a:lvl7pPr lvl="6" algn="ctr" rtl="0">
              <a:lnSpc>
                <a:spcPct val="100000"/>
              </a:lnSpc>
              <a:spcBef>
                <a:spcPts val="2133"/>
              </a:spcBef>
              <a:spcAft>
                <a:spcPts val="0"/>
              </a:spcAft>
              <a:buNone/>
              <a:defRPr>
                <a:solidFill>
                  <a:schemeClr val="dk1"/>
                </a:solidFill>
              </a:defRPr>
            </a:lvl7pPr>
            <a:lvl8pPr lvl="7" algn="ctr" rtl="0">
              <a:lnSpc>
                <a:spcPct val="100000"/>
              </a:lnSpc>
              <a:spcBef>
                <a:spcPts val="2133"/>
              </a:spcBef>
              <a:spcAft>
                <a:spcPts val="0"/>
              </a:spcAft>
              <a:buNone/>
              <a:defRPr>
                <a:solidFill>
                  <a:schemeClr val="dk1"/>
                </a:solidFill>
              </a:defRPr>
            </a:lvl8pPr>
            <a:lvl9pPr lvl="8" algn="ctr" rtl="0">
              <a:lnSpc>
                <a:spcPct val="100000"/>
              </a:lnSpc>
              <a:spcBef>
                <a:spcPts val="2133"/>
              </a:spcBef>
              <a:spcAft>
                <a:spcPts val="2133"/>
              </a:spcAft>
              <a:buNone/>
              <a:defRPr>
                <a:solidFill>
                  <a:schemeClr val="dk1"/>
                </a:solidFill>
              </a:defRPr>
            </a:lvl9pPr>
          </a:lstStyle>
          <a:p>
            <a:endParaRPr/>
          </a:p>
        </p:txBody>
      </p:sp>
      <p:pic>
        <p:nvPicPr>
          <p:cNvPr id="1449" name="Google Shape;1449;p32"/>
          <p:cNvPicPr preferRelativeResize="0"/>
          <p:nvPr/>
        </p:nvPicPr>
        <p:blipFill>
          <a:blip r:embed="rId2">
            <a:alphaModFix/>
          </a:blip>
          <a:stretch>
            <a:fillRect/>
          </a:stretch>
        </p:blipFill>
        <p:spPr>
          <a:xfrm>
            <a:off x="9894733" y="-423835"/>
            <a:ext cx="2619736" cy="2011235"/>
          </a:xfrm>
          <a:prstGeom prst="rect">
            <a:avLst/>
          </a:prstGeom>
          <a:noFill/>
          <a:ln>
            <a:noFill/>
          </a:ln>
        </p:spPr>
      </p:pic>
    </p:spTree>
    <p:extLst>
      <p:ext uri="{BB962C8B-B14F-4D97-AF65-F5344CB8AC3E}">
        <p14:creationId xmlns:p14="http://schemas.microsoft.com/office/powerpoint/2010/main" val="31051312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One column text 2" preserve="1">
  <p:cSld name="One column text 2">
    <p:spTree>
      <p:nvGrpSpPr>
        <p:cNvPr id="1" name="Shape 1450"/>
        <p:cNvGrpSpPr/>
        <p:nvPr/>
      </p:nvGrpSpPr>
      <p:grpSpPr>
        <a:xfrm>
          <a:off x="0" y="0"/>
          <a:ext cx="0" cy="0"/>
          <a:chOff x="0" y="0"/>
          <a:chExt cx="0" cy="0"/>
        </a:xfrm>
      </p:grpSpPr>
      <p:sp>
        <p:nvSpPr>
          <p:cNvPr id="1451" name="Google Shape;1451;p33"/>
          <p:cNvSpPr txBox="1">
            <a:spLocks noGrp="1"/>
          </p:cNvSpPr>
          <p:nvPr>
            <p:ph type="title"/>
          </p:nvPr>
        </p:nvSpPr>
        <p:spPr>
          <a:xfrm>
            <a:off x="6106616" y="2220613"/>
            <a:ext cx="4876800" cy="121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a:latin typeface="Montserrat ExtraBold"/>
                <a:ea typeface="Montserrat ExtraBold"/>
                <a:cs typeface="Montserrat ExtraBold"/>
                <a:sym typeface="Montserrat ExtraBold"/>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452" name="Google Shape;1452;p33"/>
          <p:cNvSpPr txBox="1">
            <a:spLocks noGrp="1"/>
          </p:cNvSpPr>
          <p:nvPr>
            <p:ph type="subTitle" idx="1"/>
          </p:nvPr>
        </p:nvSpPr>
        <p:spPr>
          <a:xfrm>
            <a:off x="6096000" y="3450332"/>
            <a:ext cx="4876800" cy="243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solidFill>
                  <a:schemeClr val="dk1"/>
                </a:solidFill>
                <a:latin typeface="Lato"/>
                <a:ea typeface="Lato"/>
                <a:cs typeface="Lato"/>
                <a:sym typeface="Lato"/>
              </a:defRPr>
            </a:lvl1pPr>
            <a:lvl2pPr lvl="1" algn="r" rtl="0">
              <a:lnSpc>
                <a:spcPct val="100000"/>
              </a:lnSpc>
              <a:spcBef>
                <a:spcPts val="2133"/>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453" name="Google Shape;1453;p33"/>
          <p:cNvGrpSpPr/>
          <p:nvPr/>
        </p:nvGrpSpPr>
        <p:grpSpPr>
          <a:xfrm>
            <a:off x="9216194" y="5910999"/>
            <a:ext cx="5970409" cy="1119451"/>
            <a:chOff x="3098100" y="3849750"/>
            <a:chExt cx="940775" cy="270425"/>
          </a:xfrm>
        </p:grpSpPr>
        <p:sp>
          <p:nvSpPr>
            <p:cNvPr id="1454" name="Google Shape;1454;p33"/>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5" name="Google Shape;1455;p33"/>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6" name="Google Shape;1456;p33"/>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57" name="Google Shape;1457;p33"/>
          <p:cNvGrpSpPr/>
          <p:nvPr/>
        </p:nvGrpSpPr>
        <p:grpSpPr>
          <a:xfrm>
            <a:off x="-975952" y="-203200"/>
            <a:ext cx="6360935" cy="7467599"/>
            <a:chOff x="-731964" y="-152400"/>
            <a:chExt cx="4770701" cy="5600699"/>
          </a:xfrm>
        </p:grpSpPr>
        <p:sp>
          <p:nvSpPr>
            <p:cNvPr id="1458" name="Google Shape;1458;p33"/>
            <p:cNvSpPr/>
            <p:nvPr/>
          </p:nvSpPr>
          <p:spPr>
            <a:xfrm rot="10800000">
              <a:off x="-731964" y="4332446"/>
              <a:ext cx="2888" cy="3337"/>
            </a:xfrm>
            <a:custGeom>
              <a:avLst/>
              <a:gdLst/>
              <a:ahLst/>
              <a:cxnLst/>
              <a:rect l="l" t="t" r="r" b="b"/>
              <a:pathLst>
                <a:path w="38" h="39" extrusionOk="0">
                  <a:moveTo>
                    <a:pt x="38" y="39"/>
                  </a:moveTo>
                  <a:lnTo>
                    <a:pt x="38" y="39"/>
                  </a:lnTo>
                  <a:lnTo>
                    <a:pt x="0" y="0"/>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9" name="Google Shape;1459;p33"/>
            <p:cNvSpPr/>
            <p:nvPr/>
          </p:nvSpPr>
          <p:spPr>
            <a:xfrm rot="10800000">
              <a:off x="-729152" y="4335697"/>
              <a:ext cx="2888" cy="3337"/>
            </a:xfrm>
            <a:custGeom>
              <a:avLst/>
              <a:gdLst/>
              <a:ahLst/>
              <a:cxnLst/>
              <a:rect l="l" t="t" r="r" b="b"/>
              <a:pathLst>
                <a:path w="38" h="39" extrusionOk="0">
                  <a:moveTo>
                    <a:pt x="37" y="38"/>
                  </a:move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460" name="Google Shape;1460;p33"/>
            <p:cNvGrpSpPr/>
            <p:nvPr/>
          </p:nvGrpSpPr>
          <p:grpSpPr>
            <a:xfrm flipH="1">
              <a:off x="-597508" y="-49993"/>
              <a:ext cx="4636245" cy="5256773"/>
              <a:chOff x="3268325" y="3013975"/>
              <a:chExt cx="1443800" cy="1106200"/>
            </a:xfrm>
          </p:grpSpPr>
          <p:sp>
            <p:nvSpPr>
              <p:cNvPr id="1461" name="Google Shape;1461;p33"/>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2" name="Google Shape;1462;p33"/>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3" name="Google Shape;1463;p33"/>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4" name="Google Shape;1464;p33"/>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5" name="Google Shape;1465;p33"/>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6" name="Google Shape;1466;p33"/>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467" name="Google Shape;1467;p33"/>
            <p:cNvPicPr preferRelativeResize="0"/>
            <p:nvPr/>
          </p:nvPicPr>
          <p:blipFill rotWithShape="1">
            <a:blip r:embed="rId2">
              <a:alphaModFix/>
            </a:blip>
            <a:srcRect r="41660"/>
            <a:stretch/>
          </p:blipFill>
          <p:spPr>
            <a:xfrm>
              <a:off x="-627150" y="-152400"/>
              <a:ext cx="2884579" cy="2781302"/>
            </a:xfrm>
            <a:prstGeom prst="rect">
              <a:avLst/>
            </a:prstGeom>
            <a:noFill/>
            <a:ln>
              <a:noFill/>
            </a:ln>
          </p:spPr>
        </p:pic>
        <p:pic>
          <p:nvPicPr>
            <p:cNvPr id="1468" name="Google Shape;1468;p33"/>
            <p:cNvPicPr preferRelativeResize="0"/>
            <p:nvPr/>
          </p:nvPicPr>
          <p:blipFill rotWithShape="1">
            <a:blip r:embed="rId3">
              <a:alphaModFix/>
            </a:blip>
            <a:srcRect l="49479"/>
            <a:stretch/>
          </p:blipFill>
          <p:spPr>
            <a:xfrm>
              <a:off x="-587773" y="3690950"/>
              <a:ext cx="1578374" cy="1757349"/>
            </a:xfrm>
            <a:prstGeom prst="rect">
              <a:avLst/>
            </a:prstGeom>
            <a:noFill/>
            <a:ln>
              <a:noFill/>
            </a:ln>
          </p:spPr>
        </p:pic>
      </p:grpSp>
    </p:spTree>
    <p:extLst>
      <p:ext uri="{BB962C8B-B14F-4D97-AF65-F5344CB8AC3E}">
        <p14:creationId xmlns:p14="http://schemas.microsoft.com/office/powerpoint/2010/main" val="14846973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One column text 3" preserve="1">
  <p:cSld name="One column text 3">
    <p:spTree>
      <p:nvGrpSpPr>
        <p:cNvPr id="1" name="Shape 1469"/>
        <p:cNvGrpSpPr/>
        <p:nvPr/>
      </p:nvGrpSpPr>
      <p:grpSpPr>
        <a:xfrm>
          <a:off x="0" y="0"/>
          <a:ext cx="0" cy="0"/>
          <a:chOff x="0" y="0"/>
          <a:chExt cx="0" cy="0"/>
        </a:xfrm>
      </p:grpSpPr>
      <p:sp>
        <p:nvSpPr>
          <p:cNvPr id="1470" name="Google Shape;1470;p34"/>
          <p:cNvSpPr txBox="1">
            <a:spLocks noGrp="1"/>
          </p:cNvSpPr>
          <p:nvPr>
            <p:ph type="title"/>
          </p:nvPr>
        </p:nvSpPr>
        <p:spPr>
          <a:xfrm>
            <a:off x="1212611" y="2218685"/>
            <a:ext cx="4876800" cy="1219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atin typeface="Montserrat ExtraBold"/>
                <a:ea typeface="Montserrat ExtraBold"/>
                <a:cs typeface="Montserrat ExtraBold"/>
                <a:sym typeface="Montserrat ExtraBold"/>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471" name="Google Shape;1471;p34"/>
          <p:cNvSpPr txBox="1">
            <a:spLocks noGrp="1"/>
          </p:cNvSpPr>
          <p:nvPr>
            <p:ph type="subTitle" idx="1"/>
          </p:nvPr>
        </p:nvSpPr>
        <p:spPr>
          <a:xfrm>
            <a:off x="1212184" y="3450332"/>
            <a:ext cx="4876800" cy="243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867">
                <a:solidFill>
                  <a:schemeClr val="dk1"/>
                </a:solidFill>
                <a:latin typeface="Lato"/>
                <a:ea typeface="Lato"/>
                <a:cs typeface="Lato"/>
                <a:sym typeface="Lato"/>
              </a:defRPr>
            </a:lvl1pPr>
            <a:lvl2pPr lvl="1" algn="r" rtl="0">
              <a:lnSpc>
                <a:spcPct val="100000"/>
              </a:lnSpc>
              <a:spcBef>
                <a:spcPts val="2133"/>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472" name="Google Shape;1472;p34"/>
          <p:cNvGrpSpPr/>
          <p:nvPr/>
        </p:nvGrpSpPr>
        <p:grpSpPr>
          <a:xfrm>
            <a:off x="-3006806" y="5910999"/>
            <a:ext cx="5970409" cy="1119451"/>
            <a:chOff x="3098100" y="3849750"/>
            <a:chExt cx="940775" cy="270425"/>
          </a:xfrm>
        </p:grpSpPr>
        <p:sp>
          <p:nvSpPr>
            <p:cNvPr id="1473" name="Google Shape;1473;p34"/>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4" name="Google Shape;1474;p34"/>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5" name="Google Shape;1475;p34"/>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1476" name="Google Shape;1476;p34"/>
          <p:cNvGrpSpPr/>
          <p:nvPr/>
        </p:nvGrpSpPr>
        <p:grpSpPr>
          <a:xfrm>
            <a:off x="5384802" y="-182798"/>
            <a:ext cx="7086601" cy="7142796"/>
            <a:chOff x="4038601" y="-137099"/>
            <a:chExt cx="5314951" cy="5357097"/>
          </a:xfrm>
        </p:grpSpPr>
        <p:grpSp>
          <p:nvGrpSpPr>
            <p:cNvPr id="1477" name="Google Shape;1477;p34"/>
            <p:cNvGrpSpPr/>
            <p:nvPr/>
          </p:nvGrpSpPr>
          <p:grpSpPr>
            <a:xfrm>
              <a:off x="5827386" y="-55175"/>
              <a:ext cx="3400978" cy="5274667"/>
              <a:chOff x="5827590" y="0"/>
              <a:chExt cx="3316410" cy="5143508"/>
            </a:xfrm>
          </p:grpSpPr>
          <p:sp>
            <p:nvSpPr>
              <p:cNvPr id="1478" name="Google Shape;1478;p34"/>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9" name="Google Shape;1479;p34"/>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80" name="Google Shape;1480;p34"/>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481" name="Google Shape;1481;p34"/>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1482" name="Google Shape;1482;p34"/>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extLst>
      <p:ext uri="{BB962C8B-B14F-4D97-AF65-F5344CB8AC3E}">
        <p14:creationId xmlns:p14="http://schemas.microsoft.com/office/powerpoint/2010/main" val="28418609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2" preserve="1">
  <p:cSld name="Caption 2">
    <p:bg>
      <p:bgPr>
        <a:noFill/>
        <a:effectLst/>
      </p:bgPr>
    </p:bg>
    <p:spTree>
      <p:nvGrpSpPr>
        <p:cNvPr id="1" name="Shape 1483"/>
        <p:cNvGrpSpPr/>
        <p:nvPr/>
      </p:nvGrpSpPr>
      <p:grpSpPr>
        <a:xfrm>
          <a:off x="0" y="0"/>
          <a:ext cx="0" cy="0"/>
          <a:chOff x="0" y="0"/>
          <a:chExt cx="0" cy="0"/>
        </a:xfrm>
      </p:grpSpPr>
      <p:sp>
        <p:nvSpPr>
          <p:cNvPr id="1484" name="Google Shape;1484;p35"/>
          <p:cNvSpPr/>
          <p:nvPr/>
        </p:nvSpPr>
        <p:spPr>
          <a:xfrm>
            <a:off x="0" y="-125433"/>
            <a:ext cx="6680400" cy="7046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85" name="Google Shape;1485;p35"/>
          <p:cNvSpPr txBox="1">
            <a:spLocks noGrp="1"/>
          </p:cNvSpPr>
          <p:nvPr>
            <p:ph type="title"/>
          </p:nvPr>
        </p:nvSpPr>
        <p:spPr>
          <a:xfrm>
            <a:off x="1219200" y="1319453"/>
            <a:ext cx="3657600" cy="212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1486" name="Google Shape;1486;p35"/>
          <p:cNvSpPr txBox="1">
            <a:spLocks noGrp="1"/>
          </p:cNvSpPr>
          <p:nvPr>
            <p:ph type="subTitle" idx="1"/>
          </p:nvPr>
        </p:nvSpPr>
        <p:spPr>
          <a:xfrm>
            <a:off x="1219200" y="3469883"/>
            <a:ext cx="4876800" cy="248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rgbClr val="FFFFFF"/>
                </a:solidFill>
              </a:defRPr>
            </a:lvl1pPr>
            <a:lvl2pPr lvl="1" rtl="0">
              <a:lnSpc>
                <a:spcPct val="100000"/>
              </a:lnSpc>
              <a:spcBef>
                <a:spcPts val="2133"/>
              </a:spcBef>
              <a:spcAft>
                <a:spcPts val="0"/>
              </a:spcAft>
              <a:buNone/>
              <a:defRPr>
                <a:solidFill>
                  <a:srgbClr val="FFFFFF"/>
                </a:solidFill>
              </a:defRPr>
            </a:lvl2pPr>
            <a:lvl3pPr lvl="2" rtl="0">
              <a:lnSpc>
                <a:spcPct val="100000"/>
              </a:lnSpc>
              <a:spcBef>
                <a:spcPts val="2133"/>
              </a:spcBef>
              <a:spcAft>
                <a:spcPts val="0"/>
              </a:spcAft>
              <a:buNone/>
              <a:defRPr>
                <a:solidFill>
                  <a:srgbClr val="FFFFFF"/>
                </a:solidFill>
              </a:defRPr>
            </a:lvl3pPr>
            <a:lvl4pPr lvl="3" rtl="0">
              <a:lnSpc>
                <a:spcPct val="100000"/>
              </a:lnSpc>
              <a:spcBef>
                <a:spcPts val="2133"/>
              </a:spcBef>
              <a:spcAft>
                <a:spcPts val="0"/>
              </a:spcAft>
              <a:buNone/>
              <a:defRPr>
                <a:solidFill>
                  <a:srgbClr val="FFFFFF"/>
                </a:solidFill>
              </a:defRPr>
            </a:lvl4pPr>
            <a:lvl5pPr lvl="4" rtl="0">
              <a:lnSpc>
                <a:spcPct val="100000"/>
              </a:lnSpc>
              <a:spcBef>
                <a:spcPts val="2133"/>
              </a:spcBef>
              <a:spcAft>
                <a:spcPts val="0"/>
              </a:spcAft>
              <a:buNone/>
              <a:defRPr>
                <a:solidFill>
                  <a:srgbClr val="FFFFFF"/>
                </a:solidFill>
              </a:defRPr>
            </a:lvl5pPr>
            <a:lvl6pPr lvl="5" rtl="0">
              <a:lnSpc>
                <a:spcPct val="100000"/>
              </a:lnSpc>
              <a:spcBef>
                <a:spcPts val="2133"/>
              </a:spcBef>
              <a:spcAft>
                <a:spcPts val="0"/>
              </a:spcAft>
              <a:buNone/>
              <a:defRPr>
                <a:solidFill>
                  <a:srgbClr val="FFFFFF"/>
                </a:solidFill>
              </a:defRPr>
            </a:lvl6pPr>
            <a:lvl7pPr lvl="6" rtl="0">
              <a:lnSpc>
                <a:spcPct val="100000"/>
              </a:lnSpc>
              <a:spcBef>
                <a:spcPts val="2133"/>
              </a:spcBef>
              <a:spcAft>
                <a:spcPts val="0"/>
              </a:spcAft>
              <a:buNone/>
              <a:defRPr>
                <a:solidFill>
                  <a:srgbClr val="FFFFFF"/>
                </a:solidFill>
              </a:defRPr>
            </a:lvl7pPr>
            <a:lvl8pPr lvl="7" rtl="0">
              <a:lnSpc>
                <a:spcPct val="100000"/>
              </a:lnSpc>
              <a:spcBef>
                <a:spcPts val="2133"/>
              </a:spcBef>
              <a:spcAft>
                <a:spcPts val="0"/>
              </a:spcAft>
              <a:buNone/>
              <a:defRPr>
                <a:solidFill>
                  <a:srgbClr val="FFFFFF"/>
                </a:solidFill>
              </a:defRPr>
            </a:lvl8pPr>
            <a:lvl9pPr lvl="8" rtl="0">
              <a:lnSpc>
                <a:spcPct val="100000"/>
              </a:lnSpc>
              <a:spcBef>
                <a:spcPts val="2133"/>
              </a:spcBef>
              <a:spcAft>
                <a:spcPts val="2133"/>
              </a:spcAft>
              <a:buNone/>
              <a:defRPr>
                <a:solidFill>
                  <a:srgbClr val="FFFFFF"/>
                </a:solidFill>
              </a:defRPr>
            </a:lvl9pPr>
          </a:lstStyle>
          <a:p>
            <a:endParaRPr/>
          </a:p>
        </p:txBody>
      </p:sp>
      <p:grpSp>
        <p:nvGrpSpPr>
          <p:cNvPr id="1487" name="Google Shape;1487;p35"/>
          <p:cNvGrpSpPr/>
          <p:nvPr/>
        </p:nvGrpSpPr>
        <p:grpSpPr>
          <a:xfrm>
            <a:off x="-887742" y="4575659"/>
            <a:ext cx="3040524" cy="3040773"/>
            <a:chOff x="-665807" y="3431744"/>
            <a:chExt cx="2280393" cy="2280580"/>
          </a:xfrm>
        </p:grpSpPr>
        <p:sp>
          <p:nvSpPr>
            <p:cNvPr id="1488" name="Google Shape;1488;p35"/>
            <p:cNvSpPr/>
            <p:nvPr/>
          </p:nvSpPr>
          <p:spPr>
            <a:xfrm rot="6847533" flipH="1">
              <a:off x="-356027" y="4216323"/>
              <a:ext cx="1115230" cy="140137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489" name="Google Shape;1489;p35"/>
            <p:cNvGrpSpPr/>
            <p:nvPr/>
          </p:nvGrpSpPr>
          <p:grpSpPr>
            <a:xfrm rot="-5400000">
              <a:off x="-171875" y="3453684"/>
              <a:ext cx="1808401" cy="1764522"/>
              <a:chOff x="2024475" y="4433550"/>
              <a:chExt cx="623350" cy="608225"/>
            </a:xfrm>
          </p:grpSpPr>
          <p:sp>
            <p:nvSpPr>
              <p:cNvPr id="1490" name="Google Shape;1490;p35"/>
              <p:cNvSpPr/>
              <p:nvPr/>
            </p:nvSpPr>
            <p:spPr>
              <a:xfrm>
                <a:off x="2637250" y="4451875"/>
                <a:ext cx="7875" cy="4200"/>
              </a:xfrm>
              <a:custGeom>
                <a:avLst/>
                <a:gdLst/>
                <a:ahLst/>
                <a:cxnLst/>
                <a:rect l="l" t="t" r="r" b="b"/>
                <a:pathLst>
                  <a:path w="315" h="168" extrusionOk="0">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1" name="Google Shape;1491;p35"/>
              <p:cNvSpPr/>
              <p:nvPr/>
            </p:nvSpPr>
            <p:spPr>
              <a:xfrm>
                <a:off x="2619025"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2" name="Google Shape;1492;p35"/>
              <p:cNvSpPr/>
              <p:nvPr/>
            </p:nvSpPr>
            <p:spPr>
              <a:xfrm>
                <a:off x="2619025"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3" name="Google Shape;1493;p35"/>
              <p:cNvSpPr/>
              <p:nvPr/>
            </p:nvSpPr>
            <p:spPr>
              <a:xfrm>
                <a:off x="2637000" y="4481350"/>
                <a:ext cx="10825" cy="10850"/>
              </a:xfrm>
              <a:custGeom>
                <a:avLst/>
                <a:gdLst/>
                <a:ahLst/>
                <a:cxnLst/>
                <a:rect l="l" t="t" r="r" b="b"/>
                <a:pathLst>
                  <a:path w="433" h="434" extrusionOk="0">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4" name="Google Shape;1494;p35"/>
              <p:cNvSpPr/>
              <p:nvPr/>
            </p:nvSpPr>
            <p:spPr>
              <a:xfrm>
                <a:off x="2637000" y="4517375"/>
                <a:ext cx="10825" cy="10850"/>
              </a:xfrm>
              <a:custGeom>
                <a:avLst/>
                <a:gdLst/>
                <a:ahLst/>
                <a:cxnLst/>
                <a:rect l="l" t="t" r="r" b="b"/>
                <a:pathLst>
                  <a:path w="433" h="434" extrusionOk="0">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5" name="Google Shape;1495;p35"/>
              <p:cNvSpPr/>
              <p:nvPr/>
            </p:nvSpPr>
            <p:spPr>
              <a:xfrm>
                <a:off x="2619025"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6" name="Google Shape;1496;p35"/>
              <p:cNvSpPr/>
              <p:nvPr/>
            </p:nvSpPr>
            <p:spPr>
              <a:xfrm>
                <a:off x="2619025" y="4571375"/>
                <a:ext cx="7425" cy="8450"/>
              </a:xfrm>
              <a:custGeom>
                <a:avLst/>
                <a:gdLst/>
                <a:ahLst/>
                <a:cxnLst/>
                <a:rect l="l" t="t" r="r" b="b"/>
                <a:pathLst>
                  <a:path w="297" h="338" extrusionOk="0">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7" name="Google Shape;1497;p35"/>
              <p:cNvSpPr/>
              <p:nvPr/>
            </p:nvSpPr>
            <p:spPr>
              <a:xfrm>
                <a:off x="2600975" y="4450775"/>
                <a:ext cx="10750" cy="5300"/>
              </a:xfrm>
              <a:custGeom>
                <a:avLst/>
                <a:gdLst/>
                <a:ahLst/>
                <a:cxnLst/>
                <a:rect l="l" t="t" r="r" b="b"/>
                <a:pathLst>
                  <a:path w="430" h="212" extrusionOk="0">
                    <a:moveTo>
                      <a:pt x="0" y="0"/>
                    </a:moveTo>
                    <a:lnTo>
                      <a:pt x="0" y="0"/>
                    </a:lnTo>
                    <a:cubicBezTo>
                      <a:pt x="3" y="120"/>
                      <a:pt x="99" y="211"/>
                      <a:pt x="218" y="211"/>
                    </a:cubicBezTo>
                    <a:cubicBezTo>
                      <a:pt x="330" y="211"/>
                      <a:pt x="419" y="123"/>
                      <a:pt x="429" y="14"/>
                    </a:cubicBezTo>
                    <a:lnTo>
                      <a:pt x="218" y="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8" name="Google Shape;1498;p35"/>
              <p:cNvSpPr/>
              <p:nvPr/>
            </p:nvSpPr>
            <p:spPr>
              <a:xfrm>
                <a:off x="2583000" y="446330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99" name="Google Shape;1499;p35"/>
              <p:cNvSpPr/>
              <p:nvPr/>
            </p:nvSpPr>
            <p:spPr>
              <a:xfrm>
                <a:off x="2600975" y="448135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0" name="Google Shape;1500;p35"/>
              <p:cNvSpPr/>
              <p:nvPr/>
            </p:nvSpPr>
            <p:spPr>
              <a:xfrm>
                <a:off x="2583000" y="4499325"/>
                <a:ext cx="10750" cy="10825"/>
              </a:xfrm>
              <a:custGeom>
                <a:avLst/>
                <a:gdLst/>
                <a:ahLst/>
                <a:cxnLst/>
                <a:rect l="l" t="t" r="r" b="b"/>
                <a:pathLst>
                  <a:path w="430" h="433" extrusionOk="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1" name="Google Shape;1501;p35"/>
              <p:cNvSpPr/>
              <p:nvPr/>
            </p:nvSpPr>
            <p:spPr>
              <a:xfrm>
                <a:off x="2583000" y="453535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2" name="Google Shape;1502;p35"/>
              <p:cNvSpPr/>
              <p:nvPr/>
            </p:nvSpPr>
            <p:spPr>
              <a:xfrm>
                <a:off x="2600975" y="4517375"/>
                <a:ext cx="10825" cy="10850"/>
              </a:xfrm>
              <a:custGeom>
                <a:avLst/>
                <a:gdLst/>
                <a:ahLst/>
                <a:cxnLst/>
                <a:rect l="l" t="t" r="r" b="b"/>
                <a:pathLst>
                  <a:path w="433" h="434" extrusionOk="0">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3" name="Google Shape;1503;p35"/>
              <p:cNvSpPr/>
              <p:nvPr/>
            </p:nvSpPr>
            <p:spPr>
              <a:xfrm>
                <a:off x="2600975" y="455340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4" name="Google Shape;1504;p35"/>
              <p:cNvSpPr/>
              <p:nvPr/>
            </p:nvSpPr>
            <p:spPr>
              <a:xfrm>
                <a:off x="2583000" y="4571375"/>
                <a:ext cx="10750" cy="10825"/>
              </a:xfrm>
              <a:custGeom>
                <a:avLst/>
                <a:gdLst/>
                <a:ahLst/>
                <a:cxnLst/>
                <a:rect l="l" t="t" r="r" b="b"/>
                <a:pathLst>
                  <a:path w="430" h="433" extrusionOk="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5" name="Google Shape;1505;p35"/>
              <p:cNvSpPr/>
              <p:nvPr/>
            </p:nvSpPr>
            <p:spPr>
              <a:xfrm>
                <a:off x="2600975" y="4589425"/>
                <a:ext cx="8525" cy="7875"/>
              </a:xfrm>
              <a:custGeom>
                <a:avLst/>
                <a:gdLst/>
                <a:ahLst/>
                <a:cxnLst/>
                <a:rect l="l" t="t" r="r" b="b"/>
                <a:pathLst>
                  <a:path w="341" h="315" extrusionOk="0">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6" name="Google Shape;1506;p35"/>
              <p:cNvSpPr/>
              <p:nvPr/>
            </p:nvSpPr>
            <p:spPr>
              <a:xfrm>
                <a:off x="2584275" y="4607650"/>
                <a:ext cx="3000" cy="1825"/>
              </a:xfrm>
              <a:custGeom>
                <a:avLst/>
                <a:gdLst/>
                <a:ahLst/>
                <a:cxnLst/>
                <a:rect l="l" t="t" r="r" b="b"/>
                <a:pathLst>
                  <a:path w="120" h="73" extrusionOk="0">
                    <a:moveTo>
                      <a:pt x="119" y="1"/>
                    </a:moveTo>
                    <a:lnTo>
                      <a:pt x="119" y="1"/>
                    </a:lnTo>
                    <a:cubicBezTo>
                      <a:pt x="72" y="11"/>
                      <a:pt x="31" y="35"/>
                      <a:pt x="1" y="72"/>
                    </a:cubicBezTo>
                    <a:cubicBezTo>
                      <a:pt x="38" y="48"/>
                      <a:pt x="83" y="24"/>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7" name="Google Shape;1507;p35"/>
              <p:cNvSpPr/>
              <p:nvPr/>
            </p:nvSpPr>
            <p:spPr>
              <a:xfrm>
                <a:off x="25468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8" name="Google Shape;1508;p35"/>
              <p:cNvSpPr/>
              <p:nvPr/>
            </p:nvSpPr>
            <p:spPr>
              <a:xfrm>
                <a:off x="2564950" y="4449675"/>
                <a:ext cx="10825" cy="6400"/>
              </a:xfrm>
              <a:custGeom>
                <a:avLst/>
                <a:gdLst/>
                <a:ahLst/>
                <a:cxnLst/>
                <a:rect l="l" t="t" r="r" b="b"/>
                <a:pathLst>
                  <a:path w="433" h="256" extrusionOk="0">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9" name="Google Shape;1509;p35"/>
              <p:cNvSpPr/>
              <p:nvPr/>
            </p:nvSpPr>
            <p:spPr>
              <a:xfrm>
                <a:off x="25468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0" name="Google Shape;1510;p35"/>
              <p:cNvSpPr/>
              <p:nvPr/>
            </p:nvSpPr>
            <p:spPr>
              <a:xfrm>
                <a:off x="256495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1" name="Google Shape;1511;p35"/>
              <p:cNvSpPr/>
              <p:nvPr/>
            </p:nvSpPr>
            <p:spPr>
              <a:xfrm>
                <a:off x="25468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2" name="Google Shape;1512;p35"/>
              <p:cNvSpPr/>
              <p:nvPr/>
            </p:nvSpPr>
            <p:spPr>
              <a:xfrm>
                <a:off x="256495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3" name="Google Shape;1513;p35"/>
              <p:cNvSpPr/>
              <p:nvPr/>
            </p:nvSpPr>
            <p:spPr>
              <a:xfrm>
                <a:off x="256495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4" name="Google Shape;1514;p35"/>
              <p:cNvSpPr/>
              <p:nvPr/>
            </p:nvSpPr>
            <p:spPr>
              <a:xfrm>
                <a:off x="25468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5" name="Google Shape;1515;p35"/>
              <p:cNvSpPr/>
              <p:nvPr/>
            </p:nvSpPr>
            <p:spPr>
              <a:xfrm>
                <a:off x="25468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6" name="Google Shape;1516;p35"/>
              <p:cNvSpPr/>
              <p:nvPr/>
            </p:nvSpPr>
            <p:spPr>
              <a:xfrm>
                <a:off x="256495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7" name="Google Shape;1517;p35"/>
              <p:cNvSpPr/>
              <p:nvPr/>
            </p:nvSpPr>
            <p:spPr>
              <a:xfrm>
                <a:off x="2528900" y="4448575"/>
                <a:ext cx="10850" cy="7500"/>
              </a:xfrm>
              <a:custGeom>
                <a:avLst/>
                <a:gdLst/>
                <a:ahLst/>
                <a:cxnLst/>
                <a:rect l="l" t="t" r="r" b="b"/>
                <a:pathLst>
                  <a:path w="434" h="300" extrusionOk="0">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8" name="Google Shape;1518;p35"/>
              <p:cNvSpPr/>
              <p:nvPr/>
            </p:nvSpPr>
            <p:spPr>
              <a:xfrm>
                <a:off x="25108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19" name="Google Shape;1519;p35"/>
              <p:cNvSpPr/>
              <p:nvPr/>
            </p:nvSpPr>
            <p:spPr>
              <a:xfrm>
                <a:off x="252890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0" name="Google Shape;1520;p35"/>
              <p:cNvSpPr/>
              <p:nvPr/>
            </p:nvSpPr>
            <p:spPr>
              <a:xfrm>
                <a:off x="25108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1" name="Google Shape;1521;p35"/>
              <p:cNvSpPr/>
              <p:nvPr/>
            </p:nvSpPr>
            <p:spPr>
              <a:xfrm>
                <a:off x="252890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2" name="Google Shape;1522;p35"/>
              <p:cNvSpPr/>
              <p:nvPr/>
            </p:nvSpPr>
            <p:spPr>
              <a:xfrm>
                <a:off x="25108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3" name="Google Shape;1523;p35"/>
              <p:cNvSpPr/>
              <p:nvPr/>
            </p:nvSpPr>
            <p:spPr>
              <a:xfrm>
                <a:off x="25108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4" name="Google Shape;1524;p35"/>
              <p:cNvSpPr/>
              <p:nvPr/>
            </p:nvSpPr>
            <p:spPr>
              <a:xfrm>
                <a:off x="252890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5" name="Google Shape;1525;p35"/>
              <p:cNvSpPr/>
              <p:nvPr/>
            </p:nvSpPr>
            <p:spPr>
              <a:xfrm>
                <a:off x="252890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6" name="Google Shape;1526;p35"/>
              <p:cNvSpPr/>
              <p:nvPr/>
            </p:nvSpPr>
            <p:spPr>
              <a:xfrm>
                <a:off x="25108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7" name="Google Shape;1527;p35"/>
              <p:cNvSpPr/>
              <p:nvPr/>
            </p:nvSpPr>
            <p:spPr>
              <a:xfrm>
                <a:off x="2528900" y="4625450"/>
                <a:ext cx="10525" cy="6500"/>
              </a:xfrm>
              <a:custGeom>
                <a:avLst/>
                <a:gdLst/>
                <a:ahLst/>
                <a:cxnLst/>
                <a:rect l="l" t="t" r="r" b="b"/>
                <a:pathLst>
                  <a:path w="421" h="260" extrusionOk="0">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8" name="Google Shape;1528;p35"/>
              <p:cNvSpPr/>
              <p:nvPr/>
            </p:nvSpPr>
            <p:spPr>
              <a:xfrm>
                <a:off x="24748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29" name="Google Shape;1529;p35"/>
              <p:cNvSpPr/>
              <p:nvPr/>
            </p:nvSpPr>
            <p:spPr>
              <a:xfrm>
                <a:off x="2492900" y="4447450"/>
                <a:ext cx="10825" cy="8625"/>
              </a:xfrm>
              <a:custGeom>
                <a:avLst/>
                <a:gdLst/>
                <a:ahLst/>
                <a:cxnLst/>
                <a:rect l="l" t="t" r="r" b="b"/>
                <a:pathLst>
                  <a:path w="433" h="345" extrusionOk="0">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0" name="Google Shape;1530;p35"/>
              <p:cNvSpPr/>
              <p:nvPr/>
            </p:nvSpPr>
            <p:spPr>
              <a:xfrm>
                <a:off x="249290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1" name="Google Shape;1531;p35"/>
              <p:cNvSpPr/>
              <p:nvPr/>
            </p:nvSpPr>
            <p:spPr>
              <a:xfrm>
                <a:off x="24748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2" name="Google Shape;1532;p35"/>
              <p:cNvSpPr/>
              <p:nvPr/>
            </p:nvSpPr>
            <p:spPr>
              <a:xfrm>
                <a:off x="24748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3" name="Google Shape;1533;p35"/>
              <p:cNvSpPr/>
              <p:nvPr/>
            </p:nvSpPr>
            <p:spPr>
              <a:xfrm>
                <a:off x="249290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4" name="Google Shape;1534;p35"/>
              <p:cNvSpPr/>
              <p:nvPr/>
            </p:nvSpPr>
            <p:spPr>
              <a:xfrm>
                <a:off x="24748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5" name="Google Shape;1535;p35"/>
              <p:cNvSpPr/>
              <p:nvPr/>
            </p:nvSpPr>
            <p:spPr>
              <a:xfrm>
                <a:off x="249290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6" name="Google Shape;1536;p35"/>
              <p:cNvSpPr/>
              <p:nvPr/>
            </p:nvSpPr>
            <p:spPr>
              <a:xfrm>
                <a:off x="24748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7" name="Google Shape;1537;p35"/>
              <p:cNvSpPr/>
              <p:nvPr/>
            </p:nvSpPr>
            <p:spPr>
              <a:xfrm>
                <a:off x="249290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8" name="Google Shape;1538;p35"/>
              <p:cNvSpPr/>
              <p:nvPr/>
            </p:nvSpPr>
            <p:spPr>
              <a:xfrm>
                <a:off x="2492900" y="4625450"/>
                <a:ext cx="10825" cy="10850"/>
              </a:xfrm>
              <a:custGeom>
                <a:avLst/>
                <a:gdLst/>
                <a:ahLst/>
                <a:cxnLst/>
                <a:rect l="l" t="t" r="r" b="b"/>
                <a:pathLst>
                  <a:path w="433" h="434" extrusionOk="0">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39" name="Google Shape;1539;p35"/>
              <p:cNvSpPr/>
              <p:nvPr/>
            </p:nvSpPr>
            <p:spPr>
              <a:xfrm>
                <a:off x="2456850" y="4446450"/>
                <a:ext cx="10850" cy="9625"/>
              </a:xfrm>
              <a:custGeom>
                <a:avLst/>
                <a:gdLst/>
                <a:ahLst/>
                <a:cxnLst/>
                <a:rect l="l" t="t" r="r" b="b"/>
                <a:pathLst>
                  <a:path w="434" h="385" extrusionOk="0">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0" name="Google Shape;1540;p35"/>
              <p:cNvSpPr/>
              <p:nvPr/>
            </p:nvSpPr>
            <p:spPr>
              <a:xfrm>
                <a:off x="2438800"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1" name="Google Shape;1541;p35"/>
              <p:cNvSpPr/>
              <p:nvPr/>
            </p:nvSpPr>
            <p:spPr>
              <a:xfrm>
                <a:off x="2438800"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2" name="Google Shape;1542;p35"/>
              <p:cNvSpPr/>
              <p:nvPr/>
            </p:nvSpPr>
            <p:spPr>
              <a:xfrm>
                <a:off x="245685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3" name="Google Shape;1543;p35"/>
              <p:cNvSpPr/>
              <p:nvPr/>
            </p:nvSpPr>
            <p:spPr>
              <a:xfrm>
                <a:off x="2438800"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4" name="Google Shape;1544;p35"/>
              <p:cNvSpPr/>
              <p:nvPr/>
            </p:nvSpPr>
            <p:spPr>
              <a:xfrm>
                <a:off x="245685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5" name="Google Shape;1545;p35"/>
              <p:cNvSpPr/>
              <p:nvPr/>
            </p:nvSpPr>
            <p:spPr>
              <a:xfrm>
                <a:off x="245685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6" name="Google Shape;1546;p35"/>
              <p:cNvSpPr/>
              <p:nvPr/>
            </p:nvSpPr>
            <p:spPr>
              <a:xfrm>
                <a:off x="2438800"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7" name="Google Shape;1547;p35"/>
              <p:cNvSpPr/>
              <p:nvPr/>
            </p:nvSpPr>
            <p:spPr>
              <a:xfrm>
                <a:off x="245685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8" name="Google Shape;1548;p35"/>
              <p:cNvSpPr/>
              <p:nvPr/>
            </p:nvSpPr>
            <p:spPr>
              <a:xfrm>
                <a:off x="2438800"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49" name="Google Shape;1549;p35"/>
              <p:cNvSpPr/>
              <p:nvPr/>
            </p:nvSpPr>
            <p:spPr>
              <a:xfrm>
                <a:off x="2456850" y="4625450"/>
                <a:ext cx="10850" cy="10850"/>
              </a:xfrm>
              <a:custGeom>
                <a:avLst/>
                <a:gdLst/>
                <a:ahLst/>
                <a:cxnLst/>
                <a:rect l="l" t="t" r="r" b="b"/>
                <a:pathLst>
                  <a:path w="434" h="434" extrusionOk="0">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0" name="Google Shape;1550;p35"/>
              <p:cNvSpPr/>
              <p:nvPr/>
            </p:nvSpPr>
            <p:spPr>
              <a:xfrm>
                <a:off x="2420850" y="4445425"/>
                <a:ext cx="10825" cy="10650"/>
              </a:xfrm>
              <a:custGeom>
                <a:avLst/>
                <a:gdLst/>
                <a:ahLst/>
                <a:cxnLst/>
                <a:rect l="l" t="t" r="r" b="b"/>
                <a:pathLst>
                  <a:path w="433" h="426" extrusionOk="0">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1" name="Google Shape;1551;p35"/>
              <p:cNvSpPr/>
              <p:nvPr/>
            </p:nvSpPr>
            <p:spPr>
              <a:xfrm>
                <a:off x="2402775" y="446330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2" name="Google Shape;1552;p35"/>
              <p:cNvSpPr/>
              <p:nvPr/>
            </p:nvSpPr>
            <p:spPr>
              <a:xfrm>
                <a:off x="2420850" y="448135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3" name="Google Shape;1553;p35"/>
              <p:cNvSpPr/>
              <p:nvPr/>
            </p:nvSpPr>
            <p:spPr>
              <a:xfrm>
                <a:off x="2402775" y="4499325"/>
                <a:ext cx="10850" cy="10825"/>
              </a:xfrm>
              <a:custGeom>
                <a:avLst/>
                <a:gdLst/>
                <a:ahLst/>
                <a:cxnLst/>
                <a:rect l="l" t="t" r="r" b="b"/>
                <a:pathLst>
                  <a:path w="434" h="433" extrusionOk="0">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4" name="Google Shape;1554;p35"/>
              <p:cNvSpPr/>
              <p:nvPr/>
            </p:nvSpPr>
            <p:spPr>
              <a:xfrm>
                <a:off x="2402775" y="453535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5" name="Google Shape;1555;p35"/>
              <p:cNvSpPr/>
              <p:nvPr/>
            </p:nvSpPr>
            <p:spPr>
              <a:xfrm>
                <a:off x="2420850" y="4517375"/>
                <a:ext cx="10825" cy="10850"/>
              </a:xfrm>
              <a:custGeom>
                <a:avLst/>
                <a:gdLst/>
                <a:ahLst/>
                <a:cxnLst/>
                <a:rect l="l" t="t" r="r" b="b"/>
                <a:pathLst>
                  <a:path w="433" h="434" extrusionOk="0">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6" name="Google Shape;1556;p35"/>
              <p:cNvSpPr/>
              <p:nvPr/>
            </p:nvSpPr>
            <p:spPr>
              <a:xfrm>
                <a:off x="2420850" y="455340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7" name="Google Shape;1557;p35"/>
              <p:cNvSpPr/>
              <p:nvPr/>
            </p:nvSpPr>
            <p:spPr>
              <a:xfrm>
                <a:off x="2402775" y="4571375"/>
                <a:ext cx="10850" cy="10825"/>
              </a:xfrm>
              <a:custGeom>
                <a:avLst/>
                <a:gdLst/>
                <a:ahLst/>
                <a:cxnLst/>
                <a:rect l="l" t="t" r="r" b="b"/>
                <a:pathLst>
                  <a:path w="434" h="433" extrusionOk="0">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8" name="Google Shape;1558;p35"/>
              <p:cNvSpPr/>
              <p:nvPr/>
            </p:nvSpPr>
            <p:spPr>
              <a:xfrm>
                <a:off x="2420850" y="4589425"/>
                <a:ext cx="10825" cy="10850"/>
              </a:xfrm>
              <a:custGeom>
                <a:avLst/>
                <a:gdLst/>
                <a:ahLst/>
                <a:cxnLst/>
                <a:rect l="l" t="t" r="r" b="b"/>
                <a:pathLst>
                  <a:path w="433" h="434" extrusionOk="0">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59" name="Google Shape;1559;p35"/>
              <p:cNvSpPr/>
              <p:nvPr/>
            </p:nvSpPr>
            <p:spPr>
              <a:xfrm>
                <a:off x="2386025" y="4625450"/>
                <a:ext cx="9300" cy="4125"/>
              </a:xfrm>
              <a:custGeom>
                <a:avLst/>
                <a:gdLst/>
                <a:ahLst/>
                <a:cxnLst/>
                <a:rect l="l" t="t" r="r" b="b"/>
                <a:pathLst>
                  <a:path w="372" h="165" extrusionOk="0">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0" name="Google Shape;1560;p35"/>
              <p:cNvSpPr/>
              <p:nvPr/>
            </p:nvSpPr>
            <p:spPr>
              <a:xfrm>
                <a:off x="2402775" y="4607400"/>
                <a:ext cx="10850" cy="10850"/>
              </a:xfrm>
              <a:custGeom>
                <a:avLst/>
                <a:gdLst/>
                <a:ahLst/>
                <a:cxnLst/>
                <a:rect l="l" t="t" r="r" b="b"/>
                <a:pathLst>
                  <a:path w="434" h="434" extrusionOk="0">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1" name="Google Shape;1561;p35"/>
              <p:cNvSpPr/>
              <p:nvPr/>
            </p:nvSpPr>
            <p:spPr>
              <a:xfrm>
                <a:off x="2420850" y="4625450"/>
                <a:ext cx="10825" cy="9825"/>
              </a:xfrm>
              <a:custGeom>
                <a:avLst/>
                <a:gdLst/>
                <a:ahLst/>
                <a:cxnLst/>
                <a:rect l="l" t="t" r="r" b="b"/>
                <a:pathLst>
                  <a:path w="433" h="393" extrusionOk="0">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2" name="Google Shape;1562;p35"/>
              <p:cNvSpPr/>
              <p:nvPr/>
            </p:nvSpPr>
            <p:spPr>
              <a:xfrm>
                <a:off x="2384800" y="4445325"/>
                <a:ext cx="10775" cy="10750"/>
              </a:xfrm>
              <a:custGeom>
                <a:avLst/>
                <a:gdLst/>
                <a:ahLst/>
                <a:cxnLst/>
                <a:rect l="l" t="t" r="r" b="b"/>
                <a:pathLst>
                  <a:path w="431" h="430" extrusionOk="0">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3" name="Google Shape;1563;p35"/>
              <p:cNvSpPr/>
              <p:nvPr/>
            </p:nvSpPr>
            <p:spPr>
              <a:xfrm>
                <a:off x="2366750" y="446330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4" name="Google Shape;1564;p35"/>
              <p:cNvSpPr/>
              <p:nvPr/>
            </p:nvSpPr>
            <p:spPr>
              <a:xfrm>
                <a:off x="2384800" y="448135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5" name="Google Shape;1565;p35"/>
              <p:cNvSpPr/>
              <p:nvPr/>
            </p:nvSpPr>
            <p:spPr>
              <a:xfrm>
                <a:off x="2366750" y="4499325"/>
                <a:ext cx="10850" cy="10825"/>
              </a:xfrm>
              <a:custGeom>
                <a:avLst/>
                <a:gdLst/>
                <a:ahLst/>
                <a:cxnLst/>
                <a:rect l="l" t="t" r="r" b="b"/>
                <a:pathLst>
                  <a:path w="434" h="433" extrusionOk="0">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6" name="Google Shape;1566;p35"/>
              <p:cNvSpPr/>
              <p:nvPr/>
            </p:nvSpPr>
            <p:spPr>
              <a:xfrm>
                <a:off x="2384800" y="4517375"/>
                <a:ext cx="10775" cy="10850"/>
              </a:xfrm>
              <a:custGeom>
                <a:avLst/>
                <a:gdLst/>
                <a:ahLst/>
                <a:cxnLst/>
                <a:rect l="l" t="t" r="r" b="b"/>
                <a:pathLst>
                  <a:path w="431" h="434" extrusionOk="0">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7" name="Google Shape;1567;p35"/>
              <p:cNvSpPr/>
              <p:nvPr/>
            </p:nvSpPr>
            <p:spPr>
              <a:xfrm>
                <a:off x="2366750" y="453535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8" name="Google Shape;1568;p35"/>
              <p:cNvSpPr/>
              <p:nvPr/>
            </p:nvSpPr>
            <p:spPr>
              <a:xfrm>
                <a:off x="2384800" y="455340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69" name="Google Shape;1569;p35"/>
              <p:cNvSpPr/>
              <p:nvPr/>
            </p:nvSpPr>
            <p:spPr>
              <a:xfrm>
                <a:off x="2366750" y="4571375"/>
                <a:ext cx="10850" cy="10825"/>
              </a:xfrm>
              <a:custGeom>
                <a:avLst/>
                <a:gdLst/>
                <a:ahLst/>
                <a:cxnLst/>
                <a:rect l="l" t="t" r="r" b="b"/>
                <a:pathLst>
                  <a:path w="434" h="433" extrusionOk="0">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0" name="Google Shape;1570;p35"/>
              <p:cNvSpPr/>
              <p:nvPr/>
            </p:nvSpPr>
            <p:spPr>
              <a:xfrm>
                <a:off x="2366750" y="4607400"/>
                <a:ext cx="10850" cy="10850"/>
              </a:xfrm>
              <a:custGeom>
                <a:avLst/>
                <a:gdLst/>
                <a:ahLst/>
                <a:cxnLst/>
                <a:rect l="l" t="t" r="r" b="b"/>
                <a:pathLst>
                  <a:path w="434" h="434" extrusionOk="0">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1" name="Google Shape;1571;p35"/>
              <p:cNvSpPr/>
              <p:nvPr/>
            </p:nvSpPr>
            <p:spPr>
              <a:xfrm>
                <a:off x="2384800" y="4589425"/>
                <a:ext cx="10775" cy="10850"/>
              </a:xfrm>
              <a:custGeom>
                <a:avLst/>
                <a:gdLst/>
                <a:ahLst/>
                <a:cxnLst/>
                <a:rect l="l" t="t" r="r" b="b"/>
                <a:pathLst>
                  <a:path w="431" h="434" extrusionOk="0">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2" name="Google Shape;1572;p35"/>
              <p:cNvSpPr/>
              <p:nvPr/>
            </p:nvSpPr>
            <p:spPr>
              <a:xfrm>
                <a:off x="23487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3" name="Google Shape;1573;p35"/>
              <p:cNvSpPr/>
              <p:nvPr/>
            </p:nvSpPr>
            <p:spPr>
              <a:xfrm>
                <a:off x="23307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4" name="Google Shape;1574;p35"/>
              <p:cNvSpPr/>
              <p:nvPr/>
            </p:nvSpPr>
            <p:spPr>
              <a:xfrm>
                <a:off x="233072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5" name="Google Shape;1575;p35"/>
              <p:cNvSpPr/>
              <p:nvPr/>
            </p:nvSpPr>
            <p:spPr>
              <a:xfrm>
                <a:off x="23487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6" name="Google Shape;1576;p35"/>
              <p:cNvSpPr/>
              <p:nvPr/>
            </p:nvSpPr>
            <p:spPr>
              <a:xfrm>
                <a:off x="23487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7" name="Google Shape;1577;p35"/>
              <p:cNvSpPr/>
              <p:nvPr/>
            </p:nvSpPr>
            <p:spPr>
              <a:xfrm>
                <a:off x="23307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8" name="Google Shape;1578;p35"/>
              <p:cNvSpPr/>
              <p:nvPr/>
            </p:nvSpPr>
            <p:spPr>
              <a:xfrm>
                <a:off x="23307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79" name="Google Shape;1579;p35"/>
              <p:cNvSpPr/>
              <p:nvPr/>
            </p:nvSpPr>
            <p:spPr>
              <a:xfrm>
                <a:off x="23487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0" name="Google Shape;1580;p35"/>
              <p:cNvSpPr/>
              <p:nvPr/>
            </p:nvSpPr>
            <p:spPr>
              <a:xfrm>
                <a:off x="23487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1" name="Google Shape;1581;p35"/>
              <p:cNvSpPr/>
              <p:nvPr/>
            </p:nvSpPr>
            <p:spPr>
              <a:xfrm>
                <a:off x="2330725" y="4607400"/>
                <a:ext cx="10850" cy="10500"/>
              </a:xfrm>
              <a:custGeom>
                <a:avLst/>
                <a:gdLst/>
                <a:ahLst/>
                <a:cxnLst/>
                <a:rect l="l" t="t" r="r" b="b"/>
                <a:pathLst>
                  <a:path w="434" h="420" extrusionOk="0">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2" name="Google Shape;1582;p35"/>
              <p:cNvSpPr/>
              <p:nvPr/>
            </p:nvSpPr>
            <p:spPr>
              <a:xfrm>
                <a:off x="231267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3" name="Google Shape;1583;p35"/>
              <p:cNvSpPr/>
              <p:nvPr/>
            </p:nvSpPr>
            <p:spPr>
              <a:xfrm>
                <a:off x="229470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4" name="Google Shape;1584;p35"/>
              <p:cNvSpPr/>
              <p:nvPr/>
            </p:nvSpPr>
            <p:spPr>
              <a:xfrm>
                <a:off x="231267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5" name="Google Shape;1585;p35"/>
              <p:cNvSpPr/>
              <p:nvPr/>
            </p:nvSpPr>
            <p:spPr>
              <a:xfrm>
                <a:off x="229470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6" name="Google Shape;1586;p35"/>
              <p:cNvSpPr/>
              <p:nvPr/>
            </p:nvSpPr>
            <p:spPr>
              <a:xfrm>
                <a:off x="231267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7" name="Google Shape;1587;p35"/>
              <p:cNvSpPr/>
              <p:nvPr/>
            </p:nvSpPr>
            <p:spPr>
              <a:xfrm>
                <a:off x="229470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8" name="Google Shape;1588;p35"/>
              <p:cNvSpPr/>
              <p:nvPr/>
            </p:nvSpPr>
            <p:spPr>
              <a:xfrm>
                <a:off x="231267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89" name="Google Shape;1589;p35"/>
              <p:cNvSpPr/>
              <p:nvPr/>
            </p:nvSpPr>
            <p:spPr>
              <a:xfrm>
                <a:off x="229470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0" name="Google Shape;1590;p35"/>
              <p:cNvSpPr/>
              <p:nvPr/>
            </p:nvSpPr>
            <p:spPr>
              <a:xfrm>
                <a:off x="2294700" y="4607400"/>
                <a:ext cx="10850" cy="6675"/>
              </a:xfrm>
              <a:custGeom>
                <a:avLst/>
                <a:gdLst/>
                <a:ahLst/>
                <a:cxnLst/>
                <a:rect l="l" t="t" r="r" b="b"/>
                <a:pathLst>
                  <a:path w="434" h="267" extrusionOk="0">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1" name="Google Shape;1591;p35"/>
              <p:cNvSpPr/>
              <p:nvPr/>
            </p:nvSpPr>
            <p:spPr>
              <a:xfrm>
                <a:off x="231267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2" name="Google Shape;1592;p35"/>
              <p:cNvSpPr/>
              <p:nvPr/>
            </p:nvSpPr>
            <p:spPr>
              <a:xfrm>
                <a:off x="227665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3" name="Google Shape;1593;p35"/>
              <p:cNvSpPr/>
              <p:nvPr/>
            </p:nvSpPr>
            <p:spPr>
              <a:xfrm>
                <a:off x="225867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4" name="Google Shape;1594;p35"/>
              <p:cNvSpPr/>
              <p:nvPr/>
            </p:nvSpPr>
            <p:spPr>
              <a:xfrm>
                <a:off x="225867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5" name="Google Shape;1595;p35"/>
              <p:cNvSpPr/>
              <p:nvPr/>
            </p:nvSpPr>
            <p:spPr>
              <a:xfrm>
                <a:off x="227665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6" name="Google Shape;1596;p35"/>
              <p:cNvSpPr/>
              <p:nvPr/>
            </p:nvSpPr>
            <p:spPr>
              <a:xfrm>
                <a:off x="225867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7" name="Google Shape;1597;p35"/>
              <p:cNvSpPr/>
              <p:nvPr/>
            </p:nvSpPr>
            <p:spPr>
              <a:xfrm>
                <a:off x="227665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8" name="Google Shape;1598;p35"/>
              <p:cNvSpPr/>
              <p:nvPr/>
            </p:nvSpPr>
            <p:spPr>
              <a:xfrm>
                <a:off x="225867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99" name="Google Shape;1599;p35"/>
              <p:cNvSpPr/>
              <p:nvPr/>
            </p:nvSpPr>
            <p:spPr>
              <a:xfrm>
                <a:off x="227665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0" name="Google Shape;1600;p35"/>
              <p:cNvSpPr/>
              <p:nvPr/>
            </p:nvSpPr>
            <p:spPr>
              <a:xfrm>
                <a:off x="227665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1" name="Google Shape;1601;p35"/>
              <p:cNvSpPr/>
              <p:nvPr/>
            </p:nvSpPr>
            <p:spPr>
              <a:xfrm>
                <a:off x="2258675" y="4607400"/>
                <a:ext cx="10850" cy="9550"/>
              </a:xfrm>
              <a:custGeom>
                <a:avLst/>
                <a:gdLst/>
                <a:ahLst/>
                <a:cxnLst/>
                <a:rect l="l" t="t" r="r" b="b"/>
                <a:pathLst>
                  <a:path w="434" h="382" extrusionOk="0">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2" name="Google Shape;1602;p35"/>
              <p:cNvSpPr/>
              <p:nvPr/>
            </p:nvSpPr>
            <p:spPr>
              <a:xfrm>
                <a:off x="222265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3" name="Google Shape;1603;p35"/>
              <p:cNvSpPr/>
              <p:nvPr/>
            </p:nvSpPr>
            <p:spPr>
              <a:xfrm>
                <a:off x="224062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4" name="Google Shape;1604;p35"/>
              <p:cNvSpPr/>
              <p:nvPr/>
            </p:nvSpPr>
            <p:spPr>
              <a:xfrm>
                <a:off x="222265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5" name="Google Shape;1605;p35"/>
              <p:cNvSpPr/>
              <p:nvPr/>
            </p:nvSpPr>
            <p:spPr>
              <a:xfrm>
                <a:off x="224062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6" name="Google Shape;1606;p35"/>
              <p:cNvSpPr/>
              <p:nvPr/>
            </p:nvSpPr>
            <p:spPr>
              <a:xfrm>
                <a:off x="222265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7" name="Google Shape;1607;p35"/>
              <p:cNvSpPr/>
              <p:nvPr/>
            </p:nvSpPr>
            <p:spPr>
              <a:xfrm>
                <a:off x="224062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8" name="Google Shape;1608;p35"/>
              <p:cNvSpPr/>
              <p:nvPr/>
            </p:nvSpPr>
            <p:spPr>
              <a:xfrm>
                <a:off x="222265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09" name="Google Shape;1609;p35"/>
              <p:cNvSpPr/>
              <p:nvPr/>
            </p:nvSpPr>
            <p:spPr>
              <a:xfrm>
                <a:off x="224062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0" name="Google Shape;1610;p35"/>
              <p:cNvSpPr/>
              <p:nvPr/>
            </p:nvSpPr>
            <p:spPr>
              <a:xfrm>
                <a:off x="224062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1" name="Google Shape;1611;p35"/>
              <p:cNvSpPr/>
              <p:nvPr/>
            </p:nvSpPr>
            <p:spPr>
              <a:xfrm>
                <a:off x="2222650" y="4607400"/>
                <a:ext cx="10850" cy="10850"/>
              </a:xfrm>
              <a:custGeom>
                <a:avLst/>
                <a:gdLst/>
                <a:ahLst/>
                <a:cxnLst/>
                <a:rect l="l" t="t" r="r" b="b"/>
                <a:pathLst>
                  <a:path w="434" h="434" extrusionOk="0">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2" name="Google Shape;1612;p35"/>
              <p:cNvSpPr/>
              <p:nvPr/>
            </p:nvSpPr>
            <p:spPr>
              <a:xfrm>
                <a:off x="21866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3" name="Google Shape;1613;p35"/>
              <p:cNvSpPr/>
              <p:nvPr/>
            </p:nvSpPr>
            <p:spPr>
              <a:xfrm>
                <a:off x="22046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4" name="Google Shape;1614;p35"/>
              <p:cNvSpPr/>
              <p:nvPr/>
            </p:nvSpPr>
            <p:spPr>
              <a:xfrm>
                <a:off x="22046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5" name="Google Shape;1615;p35"/>
              <p:cNvSpPr/>
              <p:nvPr/>
            </p:nvSpPr>
            <p:spPr>
              <a:xfrm>
                <a:off x="2204588" y="4481313"/>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6" name="Google Shape;1616;p35"/>
              <p:cNvSpPr/>
              <p:nvPr/>
            </p:nvSpPr>
            <p:spPr>
              <a:xfrm>
                <a:off x="21866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7" name="Google Shape;1617;p35"/>
              <p:cNvSpPr/>
              <p:nvPr/>
            </p:nvSpPr>
            <p:spPr>
              <a:xfrm>
                <a:off x="22046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8" name="Google Shape;1618;p35"/>
              <p:cNvSpPr/>
              <p:nvPr/>
            </p:nvSpPr>
            <p:spPr>
              <a:xfrm>
                <a:off x="22046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19" name="Google Shape;1619;p35"/>
              <p:cNvSpPr/>
              <p:nvPr/>
            </p:nvSpPr>
            <p:spPr>
              <a:xfrm>
                <a:off x="21866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0" name="Google Shape;1620;p35"/>
              <p:cNvSpPr/>
              <p:nvPr/>
            </p:nvSpPr>
            <p:spPr>
              <a:xfrm>
                <a:off x="22046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1" name="Google Shape;1621;p35"/>
              <p:cNvSpPr/>
              <p:nvPr/>
            </p:nvSpPr>
            <p:spPr>
              <a:xfrm>
                <a:off x="2186625" y="4607400"/>
                <a:ext cx="10850" cy="10850"/>
              </a:xfrm>
              <a:custGeom>
                <a:avLst/>
                <a:gdLst/>
                <a:ahLst/>
                <a:cxnLst/>
                <a:rect l="l" t="t" r="r" b="b"/>
                <a:pathLst>
                  <a:path w="434" h="434" extrusionOk="0">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2" name="Google Shape;1622;p35"/>
              <p:cNvSpPr/>
              <p:nvPr/>
            </p:nvSpPr>
            <p:spPr>
              <a:xfrm>
                <a:off x="2204600" y="4625450"/>
                <a:ext cx="10850" cy="10850"/>
              </a:xfrm>
              <a:custGeom>
                <a:avLst/>
                <a:gdLst/>
                <a:ahLst/>
                <a:cxnLst/>
                <a:rect l="l" t="t" r="r" b="b"/>
                <a:pathLst>
                  <a:path w="434" h="434" extrusionOk="0">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3" name="Google Shape;1623;p35"/>
              <p:cNvSpPr/>
              <p:nvPr/>
            </p:nvSpPr>
            <p:spPr>
              <a:xfrm>
                <a:off x="2186625" y="4643500"/>
                <a:ext cx="10425" cy="10075"/>
              </a:xfrm>
              <a:custGeom>
                <a:avLst/>
                <a:gdLst/>
                <a:ahLst/>
                <a:cxnLst/>
                <a:rect l="l" t="t" r="r" b="b"/>
                <a:pathLst>
                  <a:path w="417" h="403" extrusionOk="0">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4" name="Google Shape;1624;p35"/>
              <p:cNvSpPr/>
              <p:nvPr/>
            </p:nvSpPr>
            <p:spPr>
              <a:xfrm>
                <a:off x="2152800" y="4436975"/>
                <a:ext cx="6000" cy="1125"/>
              </a:xfrm>
              <a:custGeom>
                <a:avLst/>
                <a:gdLst/>
                <a:ahLst/>
                <a:cxnLst/>
                <a:rect l="l" t="t" r="r" b="b"/>
                <a:pathLst>
                  <a:path w="240" h="45" extrusionOk="0">
                    <a:moveTo>
                      <a:pt x="1" y="0"/>
                    </a:moveTo>
                    <a:lnTo>
                      <a:pt x="1" y="0"/>
                    </a:lnTo>
                    <a:cubicBezTo>
                      <a:pt x="39" y="27"/>
                      <a:pt x="79" y="45"/>
                      <a:pt x="127" y="45"/>
                    </a:cubicBezTo>
                    <a:cubicBezTo>
                      <a:pt x="172" y="45"/>
                      <a:pt x="209" y="27"/>
                      <a:pt x="240" y="7"/>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5" name="Google Shape;1625;p35"/>
              <p:cNvSpPr/>
              <p:nvPr/>
            </p:nvSpPr>
            <p:spPr>
              <a:xfrm>
                <a:off x="2150600" y="446330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6" name="Google Shape;1626;p35"/>
              <p:cNvSpPr/>
              <p:nvPr/>
            </p:nvSpPr>
            <p:spPr>
              <a:xfrm>
                <a:off x="2168575" y="4445325"/>
                <a:ext cx="10825" cy="10750"/>
              </a:xfrm>
              <a:custGeom>
                <a:avLst/>
                <a:gdLst/>
                <a:ahLst/>
                <a:cxnLst/>
                <a:rect l="l" t="t" r="r" b="b"/>
                <a:pathLst>
                  <a:path w="433" h="430" extrusionOk="0">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7" name="Google Shape;1627;p35"/>
              <p:cNvSpPr/>
              <p:nvPr/>
            </p:nvSpPr>
            <p:spPr>
              <a:xfrm>
                <a:off x="2168575" y="448135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8" name="Google Shape;1628;p35"/>
              <p:cNvSpPr/>
              <p:nvPr/>
            </p:nvSpPr>
            <p:spPr>
              <a:xfrm>
                <a:off x="2150600" y="4499325"/>
                <a:ext cx="10750" cy="10825"/>
              </a:xfrm>
              <a:custGeom>
                <a:avLst/>
                <a:gdLst/>
                <a:ahLst/>
                <a:cxnLst/>
                <a:rect l="l" t="t" r="r" b="b"/>
                <a:pathLst>
                  <a:path w="430" h="433" extrusionOk="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29" name="Google Shape;1629;p35"/>
              <p:cNvSpPr/>
              <p:nvPr/>
            </p:nvSpPr>
            <p:spPr>
              <a:xfrm>
                <a:off x="2150600" y="453535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0" name="Google Shape;1630;p35"/>
              <p:cNvSpPr/>
              <p:nvPr/>
            </p:nvSpPr>
            <p:spPr>
              <a:xfrm>
                <a:off x="2168575" y="4517375"/>
                <a:ext cx="10825" cy="10850"/>
              </a:xfrm>
              <a:custGeom>
                <a:avLst/>
                <a:gdLst/>
                <a:ahLst/>
                <a:cxnLst/>
                <a:rect l="l" t="t" r="r" b="b"/>
                <a:pathLst>
                  <a:path w="433" h="434" extrusionOk="0">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1" name="Google Shape;1631;p35"/>
              <p:cNvSpPr/>
              <p:nvPr/>
            </p:nvSpPr>
            <p:spPr>
              <a:xfrm>
                <a:off x="2150600" y="4571375"/>
                <a:ext cx="10750" cy="10825"/>
              </a:xfrm>
              <a:custGeom>
                <a:avLst/>
                <a:gdLst/>
                <a:ahLst/>
                <a:cxnLst/>
                <a:rect l="l" t="t" r="r" b="b"/>
                <a:pathLst>
                  <a:path w="430" h="433" extrusionOk="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2" name="Google Shape;1632;p35"/>
              <p:cNvSpPr/>
              <p:nvPr/>
            </p:nvSpPr>
            <p:spPr>
              <a:xfrm>
                <a:off x="2168575" y="455340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3" name="Google Shape;1633;p35"/>
              <p:cNvSpPr/>
              <p:nvPr/>
            </p:nvSpPr>
            <p:spPr>
              <a:xfrm>
                <a:off x="2150600" y="4607400"/>
                <a:ext cx="10750" cy="10850"/>
              </a:xfrm>
              <a:custGeom>
                <a:avLst/>
                <a:gdLst/>
                <a:ahLst/>
                <a:cxnLst/>
                <a:rect l="l" t="t" r="r" b="b"/>
                <a:pathLst>
                  <a:path w="430" h="434" extrusionOk="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4" name="Google Shape;1634;p35"/>
              <p:cNvSpPr/>
              <p:nvPr/>
            </p:nvSpPr>
            <p:spPr>
              <a:xfrm>
                <a:off x="2168575" y="4589425"/>
                <a:ext cx="10825" cy="10850"/>
              </a:xfrm>
              <a:custGeom>
                <a:avLst/>
                <a:gdLst/>
                <a:ahLst/>
                <a:cxnLst/>
                <a:rect l="l" t="t" r="r" b="b"/>
                <a:pathLst>
                  <a:path w="433" h="434" extrusionOk="0">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5" name="Google Shape;1635;p35"/>
              <p:cNvSpPr/>
              <p:nvPr/>
            </p:nvSpPr>
            <p:spPr>
              <a:xfrm>
                <a:off x="2168575" y="4625450"/>
                <a:ext cx="10825" cy="10850"/>
              </a:xfrm>
              <a:custGeom>
                <a:avLst/>
                <a:gdLst/>
                <a:ahLst/>
                <a:cxnLst/>
                <a:rect l="l" t="t" r="r" b="b"/>
                <a:pathLst>
                  <a:path w="433" h="434" extrusionOk="0">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6" name="Google Shape;1636;p35"/>
              <p:cNvSpPr/>
              <p:nvPr/>
            </p:nvSpPr>
            <p:spPr>
              <a:xfrm>
                <a:off x="2150600" y="4643500"/>
                <a:ext cx="10750" cy="10750"/>
              </a:xfrm>
              <a:custGeom>
                <a:avLst/>
                <a:gdLst/>
                <a:ahLst/>
                <a:cxnLst/>
                <a:rect l="l" t="t" r="r" b="b"/>
                <a:pathLst>
                  <a:path w="430" h="430" extrusionOk="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7" name="Google Shape;1637;p35"/>
              <p:cNvSpPr/>
              <p:nvPr/>
            </p:nvSpPr>
            <p:spPr>
              <a:xfrm>
                <a:off x="2150600" y="4679550"/>
                <a:ext cx="10750" cy="10825"/>
              </a:xfrm>
              <a:custGeom>
                <a:avLst/>
                <a:gdLst/>
                <a:ahLst/>
                <a:cxnLst/>
                <a:rect l="l" t="t" r="r" b="b"/>
                <a:pathLst>
                  <a:path w="430" h="433" extrusionOk="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8" name="Google Shape;1638;p35"/>
              <p:cNvSpPr/>
              <p:nvPr/>
            </p:nvSpPr>
            <p:spPr>
              <a:xfrm>
                <a:off x="2168575" y="4661475"/>
                <a:ext cx="10075" cy="10425"/>
              </a:xfrm>
              <a:custGeom>
                <a:avLst/>
                <a:gdLst/>
                <a:ahLst/>
                <a:cxnLst/>
                <a:rect l="l" t="t" r="r" b="b"/>
                <a:pathLst>
                  <a:path w="403" h="417" extrusionOk="0">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39" name="Google Shape;1639;p35"/>
              <p:cNvSpPr/>
              <p:nvPr/>
            </p:nvSpPr>
            <p:spPr>
              <a:xfrm>
                <a:off x="2150600" y="4896525"/>
                <a:ext cx="3450" cy="9575"/>
              </a:xfrm>
              <a:custGeom>
                <a:avLst/>
                <a:gdLst/>
                <a:ahLst/>
                <a:cxnLst/>
                <a:rect l="l" t="t" r="r" b="b"/>
                <a:pathLst>
                  <a:path w="138" h="383" extrusionOk="0">
                    <a:moveTo>
                      <a:pt x="103" y="1"/>
                    </a:moveTo>
                    <a:cubicBezTo>
                      <a:pt x="42" y="42"/>
                      <a:pt x="1" y="107"/>
                      <a:pt x="1" y="185"/>
                    </a:cubicBezTo>
                    <a:cubicBezTo>
                      <a:pt x="1" y="274"/>
                      <a:pt x="55" y="352"/>
                      <a:pt x="137" y="383"/>
                    </a:cubicBezTo>
                    <a:cubicBezTo>
                      <a:pt x="127" y="257"/>
                      <a:pt x="117" y="131"/>
                      <a:pt x="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0" name="Google Shape;1640;p35"/>
              <p:cNvSpPr/>
              <p:nvPr/>
            </p:nvSpPr>
            <p:spPr>
              <a:xfrm>
                <a:off x="2150600" y="4932050"/>
                <a:ext cx="3850" cy="9975"/>
              </a:xfrm>
              <a:custGeom>
                <a:avLst/>
                <a:gdLst/>
                <a:ahLst/>
                <a:cxnLst/>
                <a:rect l="l" t="t" r="r" b="b"/>
                <a:pathLst>
                  <a:path w="154" h="399" extrusionOk="0">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1" name="Google Shape;1641;p35"/>
              <p:cNvSpPr/>
              <p:nvPr/>
            </p:nvSpPr>
            <p:spPr>
              <a:xfrm>
                <a:off x="2115700" y="4435800"/>
                <a:ext cx="8350" cy="2300"/>
              </a:xfrm>
              <a:custGeom>
                <a:avLst/>
                <a:gdLst/>
                <a:ahLst/>
                <a:cxnLst/>
                <a:rect l="l" t="t" r="r" b="b"/>
                <a:pathLst>
                  <a:path w="334" h="92" extrusionOk="0">
                    <a:moveTo>
                      <a:pt x="0" y="0"/>
                    </a:moveTo>
                    <a:cubicBezTo>
                      <a:pt x="37" y="54"/>
                      <a:pt x="98" y="92"/>
                      <a:pt x="170" y="92"/>
                    </a:cubicBezTo>
                    <a:cubicBezTo>
                      <a:pt x="238" y="92"/>
                      <a:pt x="293" y="58"/>
                      <a:pt x="334" y="10"/>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2" name="Google Shape;1642;p35"/>
              <p:cNvSpPr/>
              <p:nvPr/>
            </p:nvSpPr>
            <p:spPr>
              <a:xfrm>
                <a:off x="21144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3" name="Google Shape;1643;p35"/>
              <p:cNvSpPr/>
              <p:nvPr/>
            </p:nvSpPr>
            <p:spPr>
              <a:xfrm>
                <a:off x="2132550" y="4445325"/>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4" name="Google Shape;1644;p35"/>
              <p:cNvSpPr/>
              <p:nvPr/>
            </p:nvSpPr>
            <p:spPr>
              <a:xfrm>
                <a:off x="21144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5" name="Google Shape;1645;p35"/>
              <p:cNvSpPr/>
              <p:nvPr/>
            </p:nvSpPr>
            <p:spPr>
              <a:xfrm>
                <a:off x="2132550" y="448135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6" name="Google Shape;1646;p35"/>
              <p:cNvSpPr/>
              <p:nvPr/>
            </p:nvSpPr>
            <p:spPr>
              <a:xfrm>
                <a:off x="2132550" y="4517375"/>
                <a:ext cx="10850" cy="10850"/>
              </a:xfrm>
              <a:custGeom>
                <a:avLst/>
                <a:gdLst/>
                <a:ahLst/>
                <a:cxnLst/>
                <a:rect l="l" t="t" r="r" b="b"/>
                <a:pathLst>
                  <a:path w="434" h="434" extrusionOk="0">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7" name="Google Shape;1647;p35"/>
              <p:cNvSpPr/>
              <p:nvPr/>
            </p:nvSpPr>
            <p:spPr>
              <a:xfrm>
                <a:off x="21144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8" name="Google Shape;1648;p35"/>
              <p:cNvSpPr/>
              <p:nvPr/>
            </p:nvSpPr>
            <p:spPr>
              <a:xfrm>
                <a:off x="2132550" y="455340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9" name="Google Shape;1649;p35"/>
              <p:cNvSpPr/>
              <p:nvPr/>
            </p:nvSpPr>
            <p:spPr>
              <a:xfrm>
                <a:off x="21144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0" name="Google Shape;1650;p35"/>
              <p:cNvSpPr/>
              <p:nvPr/>
            </p:nvSpPr>
            <p:spPr>
              <a:xfrm>
                <a:off x="2132550" y="4589425"/>
                <a:ext cx="10850" cy="10850"/>
              </a:xfrm>
              <a:custGeom>
                <a:avLst/>
                <a:gdLst/>
                <a:ahLst/>
                <a:cxnLst/>
                <a:rect l="l" t="t" r="r" b="b"/>
                <a:pathLst>
                  <a:path w="434" h="434" extrusionOk="0">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1" name="Google Shape;1651;p35"/>
              <p:cNvSpPr/>
              <p:nvPr/>
            </p:nvSpPr>
            <p:spPr>
              <a:xfrm>
                <a:off x="21144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2" name="Google Shape;1652;p35"/>
              <p:cNvSpPr/>
              <p:nvPr/>
            </p:nvSpPr>
            <p:spPr>
              <a:xfrm>
                <a:off x="211447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3" name="Google Shape;1653;p35"/>
              <p:cNvSpPr/>
              <p:nvPr/>
            </p:nvSpPr>
            <p:spPr>
              <a:xfrm>
                <a:off x="2132550" y="4625450"/>
                <a:ext cx="10850" cy="10850"/>
              </a:xfrm>
              <a:custGeom>
                <a:avLst/>
                <a:gdLst/>
                <a:ahLst/>
                <a:cxnLst/>
                <a:rect l="l" t="t" r="r" b="b"/>
                <a:pathLst>
                  <a:path w="434" h="434" extrusionOk="0">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4" name="Google Shape;1654;p35"/>
              <p:cNvSpPr/>
              <p:nvPr/>
            </p:nvSpPr>
            <p:spPr>
              <a:xfrm>
                <a:off x="2132550" y="4661475"/>
                <a:ext cx="10850" cy="10850"/>
              </a:xfrm>
              <a:custGeom>
                <a:avLst/>
                <a:gdLst/>
                <a:ahLst/>
                <a:cxnLst/>
                <a:rect l="l" t="t" r="r" b="b"/>
                <a:pathLst>
                  <a:path w="434" h="434" extrusionOk="0">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5" name="Google Shape;1655;p35"/>
              <p:cNvSpPr/>
              <p:nvPr/>
            </p:nvSpPr>
            <p:spPr>
              <a:xfrm>
                <a:off x="211447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6" name="Google Shape;1656;p35"/>
              <p:cNvSpPr/>
              <p:nvPr/>
            </p:nvSpPr>
            <p:spPr>
              <a:xfrm>
                <a:off x="211447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7" name="Google Shape;1657;p35"/>
              <p:cNvSpPr/>
              <p:nvPr/>
            </p:nvSpPr>
            <p:spPr>
              <a:xfrm>
                <a:off x="2132550" y="4697500"/>
                <a:ext cx="10850" cy="10850"/>
              </a:xfrm>
              <a:custGeom>
                <a:avLst/>
                <a:gdLst/>
                <a:ahLst/>
                <a:cxnLst/>
                <a:rect l="l" t="t" r="r" b="b"/>
                <a:pathLst>
                  <a:path w="434" h="434" extrusionOk="0">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8" name="Google Shape;1658;p35"/>
              <p:cNvSpPr/>
              <p:nvPr/>
            </p:nvSpPr>
            <p:spPr>
              <a:xfrm>
                <a:off x="211447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9" name="Google Shape;1659;p35"/>
              <p:cNvSpPr/>
              <p:nvPr/>
            </p:nvSpPr>
            <p:spPr>
              <a:xfrm>
                <a:off x="2132550" y="4733525"/>
                <a:ext cx="8725" cy="10850"/>
              </a:xfrm>
              <a:custGeom>
                <a:avLst/>
                <a:gdLst/>
                <a:ahLst/>
                <a:cxnLst/>
                <a:rect l="l" t="t" r="r" b="b"/>
                <a:pathLst>
                  <a:path w="349" h="434" extrusionOk="0">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0" name="Google Shape;1660;p35"/>
              <p:cNvSpPr/>
              <p:nvPr/>
            </p:nvSpPr>
            <p:spPr>
              <a:xfrm>
                <a:off x="211447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1" name="Google Shape;1661;p35"/>
              <p:cNvSpPr/>
              <p:nvPr/>
            </p:nvSpPr>
            <p:spPr>
              <a:xfrm>
                <a:off x="2132550" y="4769725"/>
                <a:ext cx="5050" cy="10600"/>
              </a:xfrm>
              <a:custGeom>
                <a:avLst/>
                <a:gdLst/>
                <a:ahLst/>
                <a:cxnLst/>
                <a:rect l="l" t="t" r="r" b="b"/>
                <a:pathLst>
                  <a:path w="202" h="424" extrusionOk="0">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2" name="Google Shape;1662;p35"/>
              <p:cNvSpPr/>
              <p:nvPr/>
            </p:nvSpPr>
            <p:spPr>
              <a:xfrm>
                <a:off x="2132550" y="4805575"/>
                <a:ext cx="8300" cy="10850"/>
              </a:xfrm>
              <a:custGeom>
                <a:avLst/>
                <a:gdLst/>
                <a:ahLst/>
                <a:cxnLst/>
                <a:rect l="l" t="t" r="r" b="b"/>
                <a:pathLst>
                  <a:path w="332" h="434" extrusionOk="0">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3" name="Google Shape;1663;p35"/>
              <p:cNvSpPr/>
              <p:nvPr/>
            </p:nvSpPr>
            <p:spPr>
              <a:xfrm>
                <a:off x="211447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4" name="Google Shape;1664;p35"/>
              <p:cNvSpPr/>
              <p:nvPr/>
            </p:nvSpPr>
            <p:spPr>
              <a:xfrm>
                <a:off x="2132550" y="4841700"/>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5" name="Google Shape;1665;p35"/>
              <p:cNvSpPr/>
              <p:nvPr/>
            </p:nvSpPr>
            <p:spPr>
              <a:xfrm>
                <a:off x="211447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6" name="Google Shape;1666;p35"/>
              <p:cNvSpPr/>
              <p:nvPr/>
            </p:nvSpPr>
            <p:spPr>
              <a:xfrm>
                <a:off x="211447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7" name="Google Shape;1667;p35"/>
              <p:cNvSpPr/>
              <p:nvPr/>
            </p:nvSpPr>
            <p:spPr>
              <a:xfrm>
                <a:off x="2132550" y="487772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8" name="Google Shape;1668;p35"/>
              <p:cNvSpPr/>
              <p:nvPr/>
            </p:nvSpPr>
            <p:spPr>
              <a:xfrm>
                <a:off x="211447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9" name="Google Shape;1669;p35"/>
              <p:cNvSpPr/>
              <p:nvPr/>
            </p:nvSpPr>
            <p:spPr>
              <a:xfrm>
                <a:off x="2132550" y="4913750"/>
                <a:ext cx="10850" cy="10825"/>
              </a:xfrm>
              <a:custGeom>
                <a:avLst/>
                <a:gdLst/>
                <a:ahLst/>
                <a:cxnLst/>
                <a:rect l="l" t="t" r="r" b="b"/>
                <a:pathLst>
                  <a:path w="434" h="433" extrusionOk="0">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0" name="Google Shape;1670;p35"/>
              <p:cNvSpPr/>
              <p:nvPr/>
            </p:nvSpPr>
            <p:spPr>
              <a:xfrm>
                <a:off x="211447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1" name="Google Shape;1671;p35"/>
              <p:cNvSpPr/>
              <p:nvPr/>
            </p:nvSpPr>
            <p:spPr>
              <a:xfrm>
                <a:off x="2132550" y="494977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2" name="Google Shape;1672;p35"/>
              <p:cNvSpPr/>
              <p:nvPr/>
            </p:nvSpPr>
            <p:spPr>
              <a:xfrm>
                <a:off x="2132550" y="4985800"/>
                <a:ext cx="9400" cy="10750"/>
              </a:xfrm>
              <a:custGeom>
                <a:avLst/>
                <a:gdLst/>
                <a:ahLst/>
                <a:cxnLst/>
                <a:rect l="l" t="t" r="r" b="b"/>
                <a:pathLst>
                  <a:path w="376" h="430" extrusionOk="0">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3" name="Google Shape;1673;p35"/>
              <p:cNvSpPr/>
              <p:nvPr/>
            </p:nvSpPr>
            <p:spPr>
              <a:xfrm>
                <a:off x="211447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4" name="Google Shape;1674;p35"/>
              <p:cNvSpPr/>
              <p:nvPr/>
            </p:nvSpPr>
            <p:spPr>
              <a:xfrm>
                <a:off x="2078900" y="4434675"/>
                <a:ext cx="9900" cy="3425"/>
              </a:xfrm>
              <a:custGeom>
                <a:avLst/>
                <a:gdLst/>
                <a:ahLst/>
                <a:cxnLst/>
                <a:rect l="l" t="t" r="r" b="b"/>
                <a:pathLst>
                  <a:path w="396" h="137" extrusionOk="0">
                    <a:moveTo>
                      <a:pt x="0" y="1"/>
                    </a:moveTo>
                    <a:lnTo>
                      <a:pt x="0" y="1"/>
                    </a:lnTo>
                    <a:cubicBezTo>
                      <a:pt x="34" y="79"/>
                      <a:pt x="109" y="137"/>
                      <a:pt x="201" y="137"/>
                    </a:cubicBezTo>
                    <a:cubicBezTo>
                      <a:pt x="287" y="137"/>
                      <a:pt x="358" y="86"/>
                      <a:pt x="395" y="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5" name="Google Shape;1675;p35"/>
              <p:cNvSpPr/>
              <p:nvPr/>
            </p:nvSpPr>
            <p:spPr>
              <a:xfrm>
                <a:off x="20784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6" name="Google Shape;1676;p35"/>
              <p:cNvSpPr/>
              <p:nvPr/>
            </p:nvSpPr>
            <p:spPr>
              <a:xfrm>
                <a:off x="209652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7" name="Google Shape;1677;p35"/>
              <p:cNvSpPr/>
              <p:nvPr/>
            </p:nvSpPr>
            <p:spPr>
              <a:xfrm>
                <a:off x="20784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8" name="Google Shape;1678;p35"/>
              <p:cNvSpPr/>
              <p:nvPr/>
            </p:nvSpPr>
            <p:spPr>
              <a:xfrm>
                <a:off x="209652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9" name="Google Shape;1679;p35"/>
              <p:cNvSpPr/>
              <p:nvPr/>
            </p:nvSpPr>
            <p:spPr>
              <a:xfrm>
                <a:off x="209652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0" name="Google Shape;1680;p35"/>
              <p:cNvSpPr/>
              <p:nvPr/>
            </p:nvSpPr>
            <p:spPr>
              <a:xfrm>
                <a:off x="20784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1" name="Google Shape;1681;p35"/>
              <p:cNvSpPr/>
              <p:nvPr/>
            </p:nvSpPr>
            <p:spPr>
              <a:xfrm>
                <a:off x="20784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2" name="Google Shape;1682;p35"/>
              <p:cNvSpPr/>
              <p:nvPr/>
            </p:nvSpPr>
            <p:spPr>
              <a:xfrm>
                <a:off x="209652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3" name="Google Shape;1683;p35"/>
              <p:cNvSpPr/>
              <p:nvPr/>
            </p:nvSpPr>
            <p:spPr>
              <a:xfrm>
                <a:off x="20784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4" name="Google Shape;1684;p35"/>
              <p:cNvSpPr/>
              <p:nvPr/>
            </p:nvSpPr>
            <p:spPr>
              <a:xfrm>
                <a:off x="2096525" y="4589425"/>
                <a:ext cx="10825" cy="10850"/>
              </a:xfrm>
              <a:custGeom>
                <a:avLst/>
                <a:gdLst/>
                <a:ahLst/>
                <a:cxnLst/>
                <a:rect l="l" t="t" r="r" b="b"/>
                <a:pathLst>
                  <a:path w="433" h="434" extrusionOk="0">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5" name="Google Shape;1685;p35"/>
              <p:cNvSpPr/>
              <p:nvPr/>
            </p:nvSpPr>
            <p:spPr>
              <a:xfrm>
                <a:off x="2096525" y="4625450"/>
                <a:ext cx="10825" cy="10850"/>
              </a:xfrm>
              <a:custGeom>
                <a:avLst/>
                <a:gdLst/>
                <a:ahLst/>
                <a:cxnLst/>
                <a:rect l="l" t="t" r="r" b="b"/>
                <a:pathLst>
                  <a:path w="433" h="434" extrusionOk="0">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6" name="Google Shape;1686;p35"/>
              <p:cNvSpPr/>
              <p:nvPr/>
            </p:nvSpPr>
            <p:spPr>
              <a:xfrm>
                <a:off x="2078475" y="4643500"/>
                <a:ext cx="10825" cy="10750"/>
              </a:xfrm>
              <a:custGeom>
                <a:avLst/>
                <a:gdLst/>
                <a:ahLst/>
                <a:cxnLst/>
                <a:rect l="l" t="t" r="r" b="b"/>
                <a:pathLst>
                  <a:path w="433" h="430" extrusionOk="0">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7" name="Google Shape;1687;p35"/>
              <p:cNvSpPr/>
              <p:nvPr/>
            </p:nvSpPr>
            <p:spPr>
              <a:xfrm>
                <a:off x="2078475" y="467955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8" name="Google Shape;1688;p35"/>
              <p:cNvSpPr/>
              <p:nvPr/>
            </p:nvSpPr>
            <p:spPr>
              <a:xfrm>
                <a:off x="2096525" y="4661475"/>
                <a:ext cx="10825" cy="10850"/>
              </a:xfrm>
              <a:custGeom>
                <a:avLst/>
                <a:gdLst/>
                <a:ahLst/>
                <a:cxnLst/>
                <a:rect l="l" t="t" r="r" b="b"/>
                <a:pathLst>
                  <a:path w="433" h="434" extrusionOk="0">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9" name="Google Shape;1689;p35"/>
              <p:cNvSpPr/>
              <p:nvPr/>
            </p:nvSpPr>
            <p:spPr>
              <a:xfrm>
                <a:off x="2096525" y="469750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0" name="Google Shape;1690;p35"/>
              <p:cNvSpPr/>
              <p:nvPr/>
            </p:nvSpPr>
            <p:spPr>
              <a:xfrm>
                <a:off x="2078475" y="471555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1" name="Google Shape;1691;p35"/>
              <p:cNvSpPr/>
              <p:nvPr/>
            </p:nvSpPr>
            <p:spPr>
              <a:xfrm>
                <a:off x="2078475" y="475160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2" name="Google Shape;1692;p35"/>
              <p:cNvSpPr/>
              <p:nvPr/>
            </p:nvSpPr>
            <p:spPr>
              <a:xfrm>
                <a:off x="2096525" y="473352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3" name="Google Shape;1693;p35"/>
              <p:cNvSpPr/>
              <p:nvPr/>
            </p:nvSpPr>
            <p:spPr>
              <a:xfrm>
                <a:off x="2096525" y="476955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4" name="Google Shape;1694;p35"/>
              <p:cNvSpPr/>
              <p:nvPr/>
            </p:nvSpPr>
            <p:spPr>
              <a:xfrm>
                <a:off x="2078475" y="478760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5" name="Google Shape;1695;p35"/>
              <p:cNvSpPr/>
              <p:nvPr/>
            </p:nvSpPr>
            <p:spPr>
              <a:xfrm>
                <a:off x="2096525" y="480557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6" name="Google Shape;1696;p35"/>
              <p:cNvSpPr/>
              <p:nvPr/>
            </p:nvSpPr>
            <p:spPr>
              <a:xfrm>
                <a:off x="2078475" y="4823650"/>
                <a:ext cx="10825" cy="10825"/>
              </a:xfrm>
              <a:custGeom>
                <a:avLst/>
                <a:gdLst/>
                <a:ahLst/>
                <a:cxnLst/>
                <a:rect l="l" t="t" r="r" b="b"/>
                <a:pathLst>
                  <a:path w="433" h="433" extrusionOk="0">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7" name="Google Shape;1697;p35"/>
              <p:cNvSpPr/>
              <p:nvPr/>
            </p:nvSpPr>
            <p:spPr>
              <a:xfrm>
                <a:off x="2096525" y="4841700"/>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8" name="Google Shape;1698;p35"/>
              <p:cNvSpPr/>
              <p:nvPr/>
            </p:nvSpPr>
            <p:spPr>
              <a:xfrm>
                <a:off x="2078475" y="4859650"/>
                <a:ext cx="10825" cy="10850"/>
              </a:xfrm>
              <a:custGeom>
                <a:avLst/>
                <a:gdLst/>
                <a:ahLst/>
                <a:cxnLst/>
                <a:rect l="l" t="t" r="r" b="b"/>
                <a:pathLst>
                  <a:path w="433" h="434" extrusionOk="0">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9" name="Google Shape;1699;p35"/>
              <p:cNvSpPr/>
              <p:nvPr/>
            </p:nvSpPr>
            <p:spPr>
              <a:xfrm>
                <a:off x="2096525" y="487772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0" name="Google Shape;1700;p35"/>
              <p:cNvSpPr/>
              <p:nvPr/>
            </p:nvSpPr>
            <p:spPr>
              <a:xfrm>
                <a:off x="2078475" y="489570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1" name="Google Shape;1701;p35"/>
              <p:cNvSpPr/>
              <p:nvPr/>
            </p:nvSpPr>
            <p:spPr>
              <a:xfrm>
                <a:off x="2096525" y="491375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2" name="Google Shape;1702;p35"/>
              <p:cNvSpPr/>
              <p:nvPr/>
            </p:nvSpPr>
            <p:spPr>
              <a:xfrm>
                <a:off x="2078475" y="493170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3" name="Google Shape;1703;p35"/>
              <p:cNvSpPr/>
              <p:nvPr/>
            </p:nvSpPr>
            <p:spPr>
              <a:xfrm>
                <a:off x="2096525" y="494977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4" name="Google Shape;1704;p35"/>
              <p:cNvSpPr/>
              <p:nvPr/>
            </p:nvSpPr>
            <p:spPr>
              <a:xfrm>
                <a:off x="2078475" y="496775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5" name="Google Shape;1705;p35"/>
              <p:cNvSpPr/>
              <p:nvPr/>
            </p:nvSpPr>
            <p:spPr>
              <a:xfrm>
                <a:off x="2096525" y="498580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6" name="Google Shape;1706;p35"/>
              <p:cNvSpPr/>
              <p:nvPr/>
            </p:nvSpPr>
            <p:spPr>
              <a:xfrm>
                <a:off x="2078475" y="500375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7" name="Google Shape;1707;p35"/>
              <p:cNvSpPr/>
              <p:nvPr/>
            </p:nvSpPr>
            <p:spPr>
              <a:xfrm>
                <a:off x="2080950" y="5039875"/>
                <a:ext cx="3500" cy="975"/>
              </a:xfrm>
              <a:custGeom>
                <a:avLst/>
                <a:gdLst/>
                <a:ahLst/>
                <a:cxnLst/>
                <a:rect l="l" t="t" r="r" b="b"/>
                <a:pathLst>
                  <a:path w="140" h="39" extrusionOk="0">
                    <a:moveTo>
                      <a:pt x="119" y="1"/>
                    </a:moveTo>
                    <a:cubicBezTo>
                      <a:pt x="75" y="1"/>
                      <a:pt x="34" y="15"/>
                      <a:pt x="0" y="38"/>
                    </a:cubicBezTo>
                    <a:cubicBezTo>
                      <a:pt x="48" y="28"/>
                      <a:pt x="92" y="15"/>
                      <a:pt x="139" y="4"/>
                    </a:cubicBezTo>
                    <a:cubicBezTo>
                      <a:pt x="133" y="1"/>
                      <a:pt x="126"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8" name="Google Shape;1708;p35"/>
              <p:cNvSpPr/>
              <p:nvPr/>
            </p:nvSpPr>
            <p:spPr>
              <a:xfrm>
                <a:off x="2096525" y="5021825"/>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9" name="Google Shape;1709;p35"/>
              <p:cNvSpPr/>
              <p:nvPr/>
            </p:nvSpPr>
            <p:spPr>
              <a:xfrm>
                <a:off x="2042625" y="4433550"/>
                <a:ext cx="10400" cy="4550"/>
              </a:xfrm>
              <a:custGeom>
                <a:avLst/>
                <a:gdLst/>
                <a:ahLst/>
                <a:cxnLst/>
                <a:rect l="l" t="t" r="r" b="b"/>
                <a:pathLst>
                  <a:path w="416" h="182" extrusionOk="0">
                    <a:moveTo>
                      <a:pt x="0" y="1"/>
                    </a:moveTo>
                    <a:cubicBezTo>
                      <a:pt x="21" y="103"/>
                      <a:pt x="102" y="182"/>
                      <a:pt x="211" y="182"/>
                    </a:cubicBezTo>
                    <a:cubicBezTo>
                      <a:pt x="313" y="182"/>
                      <a:pt x="395" y="110"/>
                      <a:pt x="416" y="15"/>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0" name="Google Shape;1710;p35"/>
              <p:cNvSpPr/>
              <p:nvPr/>
            </p:nvSpPr>
            <p:spPr>
              <a:xfrm>
                <a:off x="20424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1" name="Google Shape;1711;p35"/>
              <p:cNvSpPr/>
              <p:nvPr/>
            </p:nvSpPr>
            <p:spPr>
              <a:xfrm>
                <a:off x="2060500" y="4445325"/>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2" name="Google Shape;1712;p35"/>
              <p:cNvSpPr/>
              <p:nvPr/>
            </p:nvSpPr>
            <p:spPr>
              <a:xfrm>
                <a:off x="20424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3" name="Google Shape;1713;p35"/>
              <p:cNvSpPr/>
              <p:nvPr/>
            </p:nvSpPr>
            <p:spPr>
              <a:xfrm>
                <a:off x="2060500" y="448135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4" name="Google Shape;1714;p35"/>
              <p:cNvSpPr/>
              <p:nvPr/>
            </p:nvSpPr>
            <p:spPr>
              <a:xfrm>
                <a:off x="20424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5" name="Google Shape;1715;p35"/>
              <p:cNvSpPr/>
              <p:nvPr/>
            </p:nvSpPr>
            <p:spPr>
              <a:xfrm>
                <a:off x="2060500" y="4517375"/>
                <a:ext cx="10850" cy="10850"/>
              </a:xfrm>
              <a:custGeom>
                <a:avLst/>
                <a:gdLst/>
                <a:ahLst/>
                <a:cxnLst/>
                <a:rect l="l" t="t" r="r" b="b"/>
                <a:pathLst>
                  <a:path w="434" h="434" extrusionOk="0">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6" name="Google Shape;1716;p35"/>
              <p:cNvSpPr/>
              <p:nvPr/>
            </p:nvSpPr>
            <p:spPr>
              <a:xfrm>
                <a:off x="2060500" y="455340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7" name="Google Shape;1717;p35"/>
              <p:cNvSpPr/>
              <p:nvPr/>
            </p:nvSpPr>
            <p:spPr>
              <a:xfrm>
                <a:off x="2024725" y="4589425"/>
                <a:ext cx="10575" cy="10850"/>
              </a:xfrm>
              <a:custGeom>
                <a:avLst/>
                <a:gdLst/>
                <a:ahLst/>
                <a:cxnLst/>
                <a:rect l="l" t="t" r="r" b="b"/>
                <a:pathLst>
                  <a:path w="423" h="434" extrusionOk="0">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8" name="Google Shape;1718;p35"/>
              <p:cNvSpPr/>
              <p:nvPr/>
            </p:nvSpPr>
            <p:spPr>
              <a:xfrm>
                <a:off x="20424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9" name="Google Shape;1719;p35"/>
              <p:cNvSpPr/>
              <p:nvPr/>
            </p:nvSpPr>
            <p:spPr>
              <a:xfrm>
                <a:off x="20424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0" name="Google Shape;1720;p35"/>
              <p:cNvSpPr/>
              <p:nvPr/>
            </p:nvSpPr>
            <p:spPr>
              <a:xfrm>
                <a:off x="2060500" y="4589425"/>
                <a:ext cx="10850" cy="10850"/>
              </a:xfrm>
              <a:custGeom>
                <a:avLst/>
                <a:gdLst/>
                <a:ahLst/>
                <a:cxnLst/>
                <a:rect l="l" t="t" r="r" b="b"/>
                <a:pathLst>
                  <a:path w="434" h="434" extrusionOk="0">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1" name="Google Shape;1721;p35"/>
              <p:cNvSpPr/>
              <p:nvPr/>
            </p:nvSpPr>
            <p:spPr>
              <a:xfrm>
                <a:off x="2025050" y="4625450"/>
                <a:ext cx="10250" cy="10850"/>
              </a:xfrm>
              <a:custGeom>
                <a:avLst/>
                <a:gdLst/>
                <a:ahLst/>
                <a:cxnLst/>
                <a:rect l="l" t="t" r="r" b="b"/>
                <a:pathLst>
                  <a:path w="410" h="434" extrusionOk="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2" name="Google Shape;1722;p35"/>
              <p:cNvSpPr/>
              <p:nvPr/>
            </p:nvSpPr>
            <p:spPr>
              <a:xfrm>
                <a:off x="204242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3" name="Google Shape;1723;p35"/>
              <p:cNvSpPr/>
              <p:nvPr/>
            </p:nvSpPr>
            <p:spPr>
              <a:xfrm>
                <a:off x="2060500" y="4625450"/>
                <a:ext cx="10850" cy="10850"/>
              </a:xfrm>
              <a:custGeom>
                <a:avLst/>
                <a:gdLst/>
                <a:ahLst/>
                <a:cxnLst/>
                <a:rect l="l" t="t" r="r" b="b"/>
                <a:pathLst>
                  <a:path w="434" h="434" extrusionOk="0">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4" name="Google Shape;1724;p35"/>
              <p:cNvSpPr/>
              <p:nvPr/>
            </p:nvSpPr>
            <p:spPr>
              <a:xfrm>
                <a:off x="2025325" y="4661475"/>
                <a:ext cx="9975" cy="10850"/>
              </a:xfrm>
              <a:custGeom>
                <a:avLst/>
                <a:gdLst/>
                <a:ahLst/>
                <a:cxnLst/>
                <a:rect l="l" t="t" r="r" b="b"/>
                <a:pathLst>
                  <a:path w="399" h="434" extrusionOk="0">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5" name="Google Shape;1725;p35"/>
              <p:cNvSpPr/>
              <p:nvPr/>
            </p:nvSpPr>
            <p:spPr>
              <a:xfrm>
                <a:off x="2060500" y="4661475"/>
                <a:ext cx="10850" cy="10850"/>
              </a:xfrm>
              <a:custGeom>
                <a:avLst/>
                <a:gdLst/>
                <a:ahLst/>
                <a:cxnLst/>
                <a:rect l="l" t="t" r="r" b="b"/>
                <a:pathLst>
                  <a:path w="434" h="434" extrusionOk="0">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6" name="Google Shape;1726;p35"/>
              <p:cNvSpPr/>
              <p:nvPr/>
            </p:nvSpPr>
            <p:spPr>
              <a:xfrm>
                <a:off x="2025650" y="4697500"/>
                <a:ext cx="9650" cy="10850"/>
              </a:xfrm>
              <a:custGeom>
                <a:avLst/>
                <a:gdLst/>
                <a:ahLst/>
                <a:cxnLst/>
                <a:rect l="l" t="t" r="r" b="b"/>
                <a:pathLst>
                  <a:path w="386" h="434" extrusionOk="0">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7" name="Google Shape;1727;p35"/>
              <p:cNvSpPr/>
              <p:nvPr/>
            </p:nvSpPr>
            <p:spPr>
              <a:xfrm>
                <a:off x="204242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8" name="Google Shape;1728;p35"/>
              <p:cNvSpPr/>
              <p:nvPr/>
            </p:nvSpPr>
            <p:spPr>
              <a:xfrm>
                <a:off x="2060500" y="469750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9" name="Google Shape;1729;p35"/>
              <p:cNvSpPr/>
              <p:nvPr/>
            </p:nvSpPr>
            <p:spPr>
              <a:xfrm>
                <a:off x="2026000" y="4733525"/>
                <a:ext cx="9300" cy="10850"/>
              </a:xfrm>
              <a:custGeom>
                <a:avLst/>
                <a:gdLst/>
                <a:ahLst/>
                <a:cxnLst/>
                <a:rect l="l" t="t" r="r" b="b"/>
                <a:pathLst>
                  <a:path w="372" h="434" extrusionOk="0">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0" name="Google Shape;1730;p35"/>
              <p:cNvSpPr/>
              <p:nvPr/>
            </p:nvSpPr>
            <p:spPr>
              <a:xfrm>
                <a:off x="204242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1" name="Google Shape;1731;p35"/>
              <p:cNvSpPr/>
              <p:nvPr/>
            </p:nvSpPr>
            <p:spPr>
              <a:xfrm>
                <a:off x="204242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2" name="Google Shape;1732;p35"/>
              <p:cNvSpPr/>
              <p:nvPr/>
            </p:nvSpPr>
            <p:spPr>
              <a:xfrm>
                <a:off x="2026275" y="4769550"/>
                <a:ext cx="9025" cy="10850"/>
              </a:xfrm>
              <a:custGeom>
                <a:avLst/>
                <a:gdLst/>
                <a:ahLst/>
                <a:cxnLst/>
                <a:rect l="l" t="t" r="r" b="b"/>
                <a:pathLst>
                  <a:path w="361" h="434" extrusionOk="0">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3" name="Google Shape;1733;p35"/>
              <p:cNvSpPr/>
              <p:nvPr/>
            </p:nvSpPr>
            <p:spPr>
              <a:xfrm>
                <a:off x="2060500" y="473352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4" name="Google Shape;1734;p35"/>
              <p:cNvSpPr/>
              <p:nvPr/>
            </p:nvSpPr>
            <p:spPr>
              <a:xfrm>
                <a:off x="204242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5" name="Google Shape;1735;p35"/>
              <p:cNvSpPr/>
              <p:nvPr/>
            </p:nvSpPr>
            <p:spPr>
              <a:xfrm>
                <a:off x="2060500" y="476955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6" name="Google Shape;1736;p35"/>
              <p:cNvSpPr/>
              <p:nvPr/>
            </p:nvSpPr>
            <p:spPr>
              <a:xfrm>
                <a:off x="2026600" y="4805575"/>
                <a:ext cx="8700" cy="10850"/>
              </a:xfrm>
              <a:custGeom>
                <a:avLst/>
                <a:gdLst/>
                <a:ahLst/>
                <a:cxnLst/>
                <a:rect l="l" t="t" r="r" b="b"/>
                <a:pathLst>
                  <a:path w="348" h="434" extrusionOk="0">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7" name="Google Shape;1737;p35"/>
              <p:cNvSpPr/>
              <p:nvPr/>
            </p:nvSpPr>
            <p:spPr>
              <a:xfrm>
                <a:off x="2060500" y="480557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8" name="Google Shape;1738;p35"/>
              <p:cNvSpPr/>
              <p:nvPr/>
            </p:nvSpPr>
            <p:spPr>
              <a:xfrm>
                <a:off x="2026850" y="4841700"/>
                <a:ext cx="8450" cy="10750"/>
              </a:xfrm>
              <a:custGeom>
                <a:avLst/>
                <a:gdLst/>
                <a:ahLst/>
                <a:cxnLst/>
                <a:rect l="l" t="t" r="r" b="b"/>
                <a:pathLst>
                  <a:path w="338" h="430" extrusionOk="0">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9" name="Google Shape;1739;p35"/>
              <p:cNvSpPr/>
              <p:nvPr/>
            </p:nvSpPr>
            <p:spPr>
              <a:xfrm>
                <a:off x="204242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0" name="Google Shape;1740;p35"/>
              <p:cNvSpPr/>
              <p:nvPr/>
            </p:nvSpPr>
            <p:spPr>
              <a:xfrm>
                <a:off x="2027175" y="4877725"/>
                <a:ext cx="8125" cy="10850"/>
              </a:xfrm>
              <a:custGeom>
                <a:avLst/>
                <a:gdLst/>
                <a:ahLst/>
                <a:cxnLst/>
                <a:rect l="l" t="t" r="r" b="b"/>
                <a:pathLst>
                  <a:path w="325" h="434" extrusionOk="0">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1" name="Google Shape;1741;p35"/>
              <p:cNvSpPr/>
              <p:nvPr/>
            </p:nvSpPr>
            <p:spPr>
              <a:xfrm>
                <a:off x="204242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2" name="Google Shape;1742;p35"/>
              <p:cNvSpPr/>
              <p:nvPr/>
            </p:nvSpPr>
            <p:spPr>
              <a:xfrm>
                <a:off x="2060500" y="4841700"/>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3" name="Google Shape;1743;p35"/>
              <p:cNvSpPr/>
              <p:nvPr/>
            </p:nvSpPr>
            <p:spPr>
              <a:xfrm>
                <a:off x="2060500" y="487772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4" name="Google Shape;1744;p35"/>
              <p:cNvSpPr/>
              <p:nvPr/>
            </p:nvSpPr>
            <p:spPr>
              <a:xfrm>
                <a:off x="2027525" y="4913750"/>
                <a:ext cx="7775" cy="10825"/>
              </a:xfrm>
              <a:custGeom>
                <a:avLst/>
                <a:gdLst/>
                <a:ahLst/>
                <a:cxnLst/>
                <a:rect l="l" t="t" r="r" b="b"/>
                <a:pathLst>
                  <a:path w="311" h="433" extrusionOk="0">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5" name="Google Shape;1745;p35"/>
              <p:cNvSpPr/>
              <p:nvPr/>
            </p:nvSpPr>
            <p:spPr>
              <a:xfrm>
                <a:off x="204242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6" name="Google Shape;1746;p35"/>
              <p:cNvSpPr/>
              <p:nvPr/>
            </p:nvSpPr>
            <p:spPr>
              <a:xfrm>
                <a:off x="2027800" y="4949775"/>
                <a:ext cx="7500" cy="10850"/>
              </a:xfrm>
              <a:custGeom>
                <a:avLst/>
                <a:gdLst/>
                <a:ahLst/>
                <a:cxnLst/>
                <a:rect l="l" t="t" r="r" b="b"/>
                <a:pathLst>
                  <a:path w="300" h="434" extrusionOk="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7" name="Google Shape;1747;p35"/>
              <p:cNvSpPr/>
              <p:nvPr/>
            </p:nvSpPr>
            <p:spPr>
              <a:xfrm>
                <a:off x="204242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8" name="Google Shape;1748;p35"/>
              <p:cNvSpPr/>
              <p:nvPr/>
            </p:nvSpPr>
            <p:spPr>
              <a:xfrm>
                <a:off x="2060500" y="491375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9" name="Google Shape;1749;p35"/>
              <p:cNvSpPr/>
              <p:nvPr/>
            </p:nvSpPr>
            <p:spPr>
              <a:xfrm>
                <a:off x="2028125" y="4985800"/>
                <a:ext cx="7175" cy="10825"/>
              </a:xfrm>
              <a:custGeom>
                <a:avLst/>
                <a:gdLst/>
                <a:ahLst/>
                <a:cxnLst/>
                <a:rect l="l" t="t" r="r" b="b"/>
                <a:pathLst>
                  <a:path w="287" h="433" extrusionOk="0">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0" name="Google Shape;1750;p35"/>
              <p:cNvSpPr/>
              <p:nvPr/>
            </p:nvSpPr>
            <p:spPr>
              <a:xfrm>
                <a:off x="2060500" y="494977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1" name="Google Shape;1751;p35"/>
              <p:cNvSpPr/>
              <p:nvPr/>
            </p:nvSpPr>
            <p:spPr>
              <a:xfrm>
                <a:off x="204242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2" name="Google Shape;1752;p35"/>
              <p:cNvSpPr/>
              <p:nvPr/>
            </p:nvSpPr>
            <p:spPr>
              <a:xfrm>
                <a:off x="2028475" y="5021825"/>
                <a:ext cx="6825" cy="10850"/>
              </a:xfrm>
              <a:custGeom>
                <a:avLst/>
                <a:gdLst/>
                <a:ahLst/>
                <a:cxnLst/>
                <a:rect l="l" t="t" r="r" b="b"/>
                <a:pathLst>
                  <a:path w="273" h="434" extrusionOk="0">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3" name="Google Shape;1753;p35"/>
              <p:cNvSpPr/>
              <p:nvPr/>
            </p:nvSpPr>
            <p:spPr>
              <a:xfrm>
                <a:off x="204242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4" name="Google Shape;1754;p35"/>
              <p:cNvSpPr/>
              <p:nvPr/>
            </p:nvSpPr>
            <p:spPr>
              <a:xfrm>
                <a:off x="2060500" y="498580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5" name="Google Shape;1755;p35"/>
              <p:cNvSpPr/>
              <p:nvPr/>
            </p:nvSpPr>
            <p:spPr>
              <a:xfrm>
                <a:off x="2045675" y="5039875"/>
                <a:ext cx="6250" cy="1900"/>
              </a:xfrm>
              <a:custGeom>
                <a:avLst/>
                <a:gdLst/>
                <a:ahLst/>
                <a:cxnLst/>
                <a:rect l="l" t="t" r="r" b="b"/>
                <a:pathLst>
                  <a:path w="250" h="76" extrusionOk="0">
                    <a:moveTo>
                      <a:pt x="89" y="1"/>
                    </a:moveTo>
                    <a:cubicBezTo>
                      <a:pt x="55" y="1"/>
                      <a:pt x="28" y="7"/>
                      <a:pt x="1" y="18"/>
                    </a:cubicBezTo>
                    <a:cubicBezTo>
                      <a:pt x="83" y="42"/>
                      <a:pt x="164" y="62"/>
                      <a:pt x="249" y="76"/>
                    </a:cubicBezTo>
                    <a:cubicBezTo>
                      <a:pt x="212" y="28"/>
                      <a:pt x="154" y="1"/>
                      <a:pt x="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6" name="Google Shape;1756;p35"/>
              <p:cNvSpPr/>
              <p:nvPr/>
            </p:nvSpPr>
            <p:spPr>
              <a:xfrm>
                <a:off x="2060500" y="5021825"/>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7" name="Google Shape;1757;p35"/>
              <p:cNvSpPr/>
              <p:nvPr/>
            </p:nvSpPr>
            <p:spPr>
              <a:xfrm>
                <a:off x="202447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8" name="Google Shape;1758;p35"/>
              <p:cNvSpPr/>
              <p:nvPr/>
            </p:nvSpPr>
            <p:spPr>
              <a:xfrm>
                <a:off x="202447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9" name="Google Shape;1759;p35"/>
              <p:cNvSpPr/>
              <p:nvPr/>
            </p:nvSpPr>
            <p:spPr>
              <a:xfrm>
                <a:off x="202447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0" name="Google Shape;1760;p35"/>
              <p:cNvSpPr/>
              <p:nvPr/>
            </p:nvSpPr>
            <p:spPr>
              <a:xfrm>
                <a:off x="202447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1761" name="Google Shape;1761;p35"/>
          <p:cNvSpPr/>
          <p:nvPr/>
        </p:nvSpPr>
        <p:spPr>
          <a:xfrm rot="-4421961">
            <a:off x="3675112" y="2108598"/>
            <a:ext cx="7388859" cy="3647713"/>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762" name="Google Shape;1762;p35"/>
          <p:cNvGrpSpPr/>
          <p:nvPr/>
        </p:nvGrpSpPr>
        <p:grpSpPr>
          <a:xfrm>
            <a:off x="8719262" y="-458852"/>
            <a:ext cx="3837423" cy="7765712"/>
            <a:chOff x="5883539" y="-344156"/>
            <a:chExt cx="3534407" cy="5824284"/>
          </a:xfrm>
        </p:grpSpPr>
        <p:sp>
          <p:nvSpPr>
            <p:cNvPr id="1763" name="Google Shape;1763;p35"/>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4" name="Google Shape;1764;p35"/>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5" name="Google Shape;1765;p35"/>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6" name="Google Shape;1766;p35"/>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7" name="Google Shape;1767;p35"/>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768" name="Google Shape;1768;p35"/>
            <p:cNvGrpSpPr/>
            <p:nvPr/>
          </p:nvGrpSpPr>
          <p:grpSpPr>
            <a:xfrm flipH="1">
              <a:off x="6930507" y="-344156"/>
              <a:ext cx="2487438" cy="2254471"/>
              <a:chOff x="4895725" y="2485200"/>
              <a:chExt cx="464525" cy="744050"/>
            </a:xfrm>
          </p:grpSpPr>
          <p:sp>
            <p:nvSpPr>
              <p:cNvPr id="1769" name="Google Shape;1769;p35"/>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0" name="Google Shape;1770;p35"/>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1" name="Google Shape;1771;p35"/>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2" name="Google Shape;1772;p35"/>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3" name="Google Shape;1773;p35"/>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4" name="Google Shape;1774;p35"/>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5" name="Google Shape;1775;p35"/>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6" name="Google Shape;1776;p35"/>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7" name="Google Shape;1777;p35"/>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8" name="Google Shape;1778;p35"/>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9" name="Google Shape;1779;p35"/>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0" name="Google Shape;1780;p35"/>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1" name="Google Shape;1781;p35"/>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2" name="Google Shape;1782;p35"/>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3" name="Google Shape;1783;p35"/>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4" name="Google Shape;1784;p35"/>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5" name="Google Shape;1785;p35"/>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6" name="Google Shape;1786;p35"/>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7" name="Google Shape;1787;p35"/>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8" name="Google Shape;1788;p35"/>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9" name="Google Shape;1789;p35"/>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0" name="Google Shape;1790;p35"/>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1" name="Google Shape;1791;p35"/>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2" name="Google Shape;1792;p35"/>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3" name="Google Shape;1793;p35"/>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4" name="Google Shape;1794;p35"/>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5" name="Google Shape;1795;p35"/>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6" name="Google Shape;1796;p35"/>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7" name="Google Shape;1797;p35"/>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nvGrpSpPr>
          <p:cNvPr id="1798" name="Google Shape;1798;p35"/>
          <p:cNvGrpSpPr/>
          <p:nvPr/>
        </p:nvGrpSpPr>
        <p:grpSpPr>
          <a:xfrm>
            <a:off x="5787605" y="6473823"/>
            <a:ext cx="3653593" cy="446851"/>
            <a:chOff x="3731103" y="4808559"/>
            <a:chExt cx="2740195" cy="335138"/>
          </a:xfrm>
        </p:grpSpPr>
        <p:sp>
          <p:nvSpPr>
            <p:cNvPr id="1799" name="Google Shape;1799;p35"/>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0" name="Google Shape;1800;p35"/>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1" name="Google Shape;1801;p35"/>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256647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167126416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939759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0800969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32171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3241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alpha val="0"/>
          </a:schemeClr>
        </a:solidFill>
        <a:effectLst/>
      </p:bgPr>
    </p:bg>
    <p:spTree>
      <p:nvGrpSpPr>
        <p:cNvPr id="1" name="Shape 1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15"/>
        <p:cNvGrpSpPr/>
        <p:nvPr/>
      </p:nvGrpSpPr>
      <p:grpSpPr>
        <a:xfrm>
          <a:off x="0" y="0"/>
          <a:ext cx="0" cy="0"/>
          <a:chOff x="0" y="0"/>
          <a:chExt cx="0" cy="0"/>
        </a:xfrm>
      </p:grpSpPr>
      <p:sp>
        <p:nvSpPr>
          <p:cNvPr id="16" name="Google Shape;16;p2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17410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30"/>
        <p:cNvGrpSpPr/>
        <p:nvPr/>
      </p:nvGrpSpPr>
      <p:grpSpPr>
        <a:xfrm>
          <a:off x="0" y="0"/>
          <a:ext cx="0" cy="0"/>
          <a:chOff x="0" y="0"/>
          <a:chExt cx="0" cy="0"/>
        </a:xfrm>
      </p:grpSpPr>
      <p:sp>
        <p:nvSpPr>
          <p:cNvPr id="31" name="Google Shape;31;p29"/>
          <p:cNvSpPr txBox="1">
            <a:spLocks noGrp="1"/>
          </p:cNvSpPr>
          <p:nvPr>
            <p:ph type="title"/>
          </p:nvPr>
        </p:nvSpPr>
        <p:spPr>
          <a:xfrm>
            <a:off x="7018020" y="662937"/>
            <a:ext cx="4624442" cy="554202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29"/>
          <p:cNvSpPr>
            <a:spLocks noGrp="1"/>
          </p:cNvSpPr>
          <p:nvPr>
            <p:ph type="pic" idx="2"/>
          </p:nvPr>
        </p:nvSpPr>
        <p:spPr>
          <a:xfrm>
            <a:off x="0" y="0"/>
            <a:ext cx="6267450" cy="68580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30"/>
          <p:cNvSpPr txBox="1">
            <a:spLocks noGrp="1"/>
          </p:cNvSpPr>
          <p:nvPr>
            <p:ph type="ctrTitle"/>
          </p:nvPr>
        </p:nvSpPr>
        <p:spPr>
          <a:xfrm>
            <a:off x="3359149" y="389840"/>
            <a:ext cx="8281987" cy="295465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0"/>
          <p:cNvSpPr txBox="1">
            <a:spLocks noGrp="1"/>
          </p:cNvSpPr>
          <p:nvPr>
            <p:ph type="subTitle" idx="1"/>
          </p:nvPr>
        </p:nvSpPr>
        <p:spPr>
          <a:xfrm>
            <a:off x="3359149" y="3536951"/>
            <a:ext cx="8281989" cy="2555874"/>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36" name="Google Shape;36;p3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9" name="Google Shape;39;p30"/>
          <p:cNvSpPr/>
          <p:nvPr/>
        </p:nvSpPr>
        <p:spPr>
          <a:xfrm rot="2700000">
            <a:off x="612445" y="48188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0" name="Google Shape;40;p30"/>
          <p:cNvSpPr/>
          <p:nvPr/>
        </p:nvSpPr>
        <p:spPr>
          <a:xfrm rot="8100000">
            <a:off x="626845" y="828962"/>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1" name="Google Shape;41;p30"/>
          <p:cNvSpPr/>
          <p:nvPr/>
        </p:nvSpPr>
        <p:spPr>
          <a:xfrm>
            <a:off x="1800802" y="247285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42" name="Google Shape;42;p30"/>
          <p:cNvGrpSpPr/>
          <p:nvPr/>
        </p:nvGrpSpPr>
        <p:grpSpPr>
          <a:xfrm>
            <a:off x="1292493" y="4299807"/>
            <a:ext cx="2083885" cy="2083885"/>
            <a:chOff x="4842143" y="3556857"/>
            <a:chExt cx="2083885" cy="2083885"/>
          </a:xfrm>
        </p:grpSpPr>
        <p:sp>
          <p:nvSpPr>
            <p:cNvPr id="43" name="Google Shape;43;p30"/>
            <p:cNvSpPr/>
            <p:nvPr/>
          </p:nvSpPr>
          <p:spPr>
            <a:xfrm rot="8100000" flipH="1">
              <a:off x="5005634" y="4191206"/>
              <a:ext cx="1853969" cy="926985"/>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4" name="Google Shape;44;p30"/>
            <p:cNvSpPr/>
            <p:nvPr/>
          </p:nvSpPr>
          <p:spPr>
            <a:xfrm rot="8100000" flipH="1">
              <a:off x="4957101" y="4052255"/>
              <a:ext cx="1853969" cy="1093090"/>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5" name="Google Shape;45;p30"/>
            <p:cNvSpPr/>
            <p:nvPr/>
          </p:nvSpPr>
          <p:spPr>
            <a:xfrm rot="2700000" flipH="1">
              <a:off x="6040374" y="3601683"/>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6" name="Google Shape;46;p30"/>
            <p:cNvSpPr/>
            <p:nvPr/>
          </p:nvSpPr>
          <p:spPr>
            <a:xfrm rot="2700000" flipH="1">
              <a:off x="5059348" y="4582709"/>
              <a:ext cx="107098" cy="466589"/>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20770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subtitle + picture">
  <p:cSld name="Title + subtitle + picture">
    <p:spTree>
      <p:nvGrpSpPr>
        <p:cNvPr id="1" name="Shape 47"/>
        <p:cNvGrpSpPr/>
        <p:nvPr/>
      </p:nvGrpSpPr>
      <p:grpSpPr>
        <a:xfrm>
          <a:off x="0" y="0"/>
          <a:ext cx="0" cy="0"/>
          <a:chOff x="0" y="0"/>
          <a:chExt cx="0" cy="0"/>
        </a:xfrm>
      </p:grpSpPr>
      <p:sp>
        <p:nvSpPr>
          <p:cNvPr id="48" name="Google Shape;48;p31"/>
          <p:cNvSpPr txBox="1">
            <a:spLocks noGrp="1"/>
          </p:cNvSpPr>
          <p:nvPr>
            <p:ph type="ctrTitle"/>
          </p:nvPr>
        </p:nvSpPr>
        <p:spPr>
          <a:xfrm>
            <a:off x="550863" y="196900"/>
            <a:ext cx="4159160" cy="3155900"/>
          </a:xfrm>
          <a:prstGeom prst="rect">
            <a:avLst/>
          </a:prstGeom>
          <a:noFill/>
          <a:ln>
            <a:noFill/>
          </a:ln>
        </p:spPr>
        <p:txBody>
          <a:bodyPr spcFirstLastPara="1" wrap="square" lIns="91425" tIns="0" rIns="0" bIns="0" anchor="b" anchorCtr="0">
            <a:no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31"/>
          <p:cNvSpPr txBox="1">
            <a:spLocks noGrp="1"/>
          </p:cNvSpPr>
          <p:nvPr>
            <p:ph type="subTitle" idx="1"/>
          </p:nvPr>
        </p:nvSpPr>
        <p:spPr>
          <a:xfrm>
            <a:off x="547271" y="3505200"/>
            <a:ext cx="4159160" cy="2352356"/>
          </a:xfrm>
          <a:prstGeom prst="rect">
            <a:avLst/>
          </a:prstGeom>
          <a:noFill/>
          <a:ln>
            <a:noFill/>
          </a:ln>
        </p:spPr>
        <p:txBody>
          <a:bodyPr spcFirstLastPara="1" wrap="square" lIns="91425" tIns="0" rIns="91425" bIns="0" anchor="t" anchorCtr="0">
            <a:noAutofit/>
          </a:bodyPr>
          <a:lstStyle>
            <a:lvl1pPr lvl="0" algn="l">
              <a:lnSpc>
                <a:spcPct val="100000"/>
              </a:lnSpc>
              <a:spcBef>
                <a:spcPts val="1000"/>
              </a:spcBef>
              <a:spcAft>
                <a:spcPts val="0"/>
              </a:spcAft>
              <a:buClr>
                <a:schemeClr val="lt1"/>
              </a:buClr>
              <a:buSzPts val="2400"/>
              <a:buFont typeface="Arial"/>
              <a:buNone/>
              <a:defRPr sz="2400">
                <a:solidFill>
                  <a:schemeClr val="lt1"/>
                </a:solidFill>
              </a:defRPr>
            </a:lvl1pPr>
            <a:lvl2pPr lvl="1" algn="ctr">
              <a:lnSpc>
                <a:spcPct val="110000"/>
              </a:lnSpc>
              <a:spcBef>
                <a:spcPts val="5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50" name="Google Shape;50;p31"/>
          <p:cNvSpPr/>
          <p:nvPr/>
        </p:nvSpPr>
        <p:spPr>
          <a:xfrm>
            <a:off x="5668780" y="5059009"/>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51" name="Google Shape;51;p31"/>
          <p:cNvGrpSpPr/>
          <p:nvPr/>
        </p:nvGrpSpPr>
        <p:grpSpPr>
          <a:xfrm>
            <a:off x="10708081" y="4012605"/>
            <a:ext cx="897877" cy="934082"/>
            <a:chOff x="5129684" y="1232940"/>
            <a:chExt cx="897877" cy="934082"/>
          </a:xfrm>
        </p:grpSpPr>
        <p:sp>
          <p:nvSpPr>
            <p:cNvPr id="52" name="Google Shape;52;p31"/>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53" name="Google Shape;53;p31"/>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54" name="Google Shape;54;p31"/>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55" name="Google Shape;55;p31"/>
          <p:cNvSpPr>
            <a:spLocks noGrp="1"/>
          </p:cNvSpPr>
          <p:nvPr>
            <p:ph type="pic" idx="2"/>
          </p:nvPr>
        </p:nvSpPr>
        <p:spPr>
          <a:xfrm>
            <a:off x="5678049" y="788713"/>
            <a:ext cx="5132388" cy="5132388"/>
          </a:xfrm>
          <a:prstGeom prst="rect">
            <a:avLst/>
          </a:prstGeom>
          <a:solidFill>
            <a:schemeClr val="accent5"/>
          </a:solidFill>
          <a:ln>
            <a:noFill/>
          </a:ln>
        </p:spPr>
      </p:sp>
      <p:sp>
        <p:nvSpPr>
          <p:cNvPr id="56" name="Google Shape;56;p3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59"/>
        <p:cNvGrpSpPr/>
        <p:nvPr/>
      </p:nvGrpSpPr>
      <p:grpSpPr>
        <a:xfrm>
          <a:off x="0" y="0"/>
          <a:ext cx="0" cy="0"/>
          <a:chOff x="0" y="0"/>
          <a:chExt cx="0" cy="0"/>
        </a:xfrm>
      </p:grpSpPr>
      <p:sp>
        <p:nvSpPr>
          <p:cNvPr id="60" name="Google Shape;60;p32"/>
          <p:cNvSpPr txBox="1">
            <a:spLocks noGrp="1"/>
          </p:cNvSpPr>
          <p:nvPr>
            <p:ph type="ctrTitle"/>
          </p:nvPr>
        </p:nvSpPr>
        <p:spPr>
          <a:xfrm>
            <a:off x="550863" y="4045464"/>
            <a:ext cx="11115355" cy="2286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chemeClr val="lt1"/>
              </a:buClr>
              <a:buSzPts val="5400"/>
              <a:buFont typeface="Play"/>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32"/>
          <p:cNvSpPr>
            <a:spLocks noGrp="1"/>
          </p:cNvSpPr>
          <p:nvPr>
            <p:ph type="pic" idx="2"/>
          </p:nvPr>
        </p:nvSpPr>
        <p:spPr>
          <a:xfrm>
            <a:off x="0" y="4594"/>
            <a:ext cx="12192000" cy="3771878"/>
          </a:xfrm>
          <a:prstGeom prst="rect">
            <a:avLst/>
          </a:prstGeom>
          <a:noFill/>
          <a:ln>
            <a:noFill/>
          </a:ln>
        </p:spPr>
      </p:sp>
      <p:sp>
        <p:nvSpPr>
          <p:cNvPr id="62" name="Google Shape;62;p32"/>
          <p:cNvSpPr/>
          <p:nvPr/>
        </p:nvSpPr>
        <p:spPr>
          <a:xfrm>
            <a:off x="1225773" y="385222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63" name="Google Shape;63;p3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subtitle">
  <p:cSld name="Title + subtitle">
    <p:spTree>
      <p:nvGrpSpPr>
        <p:cNvPr id="1" name="Shape 66"/>
        <p:cNvGrpSpPr/>
        <p:nvPr/>
      </p:nvGrpSpPr>
      <p:grpSpPr>
        <a:xfrm>
          <a:off x="0" y="0"/>
          <a:ext cx="0" cy="0"/>
          <a:chOff x="0" y="0"/>
          <a:chExt cx="0" cy="0"/>
        </a:xfrm>
      </p:grpSpPr>
      <p:sp>
        <p:nvSpPr>
          <p:cNvPr id="67" name="Google Shape;67;p33"/>
          <p:cNvSpPr>
            <a:spLocks noGrp="1"/>
          </p:cNvSpPr>
          <p:nvPr>
            <p:ph type="pic" idx="2"/>
          </p:nvPr>
        </p:nvSpPr>
        <p:spPr>
          <a:xfrm>
            <a:off x="0" y="0"/>
            <a:ext cx="12192000" cy="6858000"/>
          </a:xfrm>
          <a:prstGeom prst="rect">
            <a:avLst/>
          </a:prstGeom>
          <a:noFill/>
          <a:ln>
            <a:noFill/>
          </a:ln>
        </p:spPr>
      </p:sp>
      <p:sp>
        <p:nvSpPr>
          <p:cNvPr id="68" name="Google Shape;68;p33"/>
          <p:cNvSpPr txBox="1">
            <a:spLocks noGrp="1"/>
          </p:cNvSpPr>
          <p:nvPr>
            <p:ph type="ctrTitle"/>
          </p:nvPr>
        </p:nvSpPr>
        <p:spPr>
          <a:xfrm>
            <a:off x="1524000" y="1376680"/>
            <a:ext cx="9144000" cy="22860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chemeClr val="lt1"/>
              </a:buClr>
              <a:buSzPts val="5400"/>
              <a:buFont typeface="Play"/>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33"/>
          <p:cNvSpPr txBox="1">
            <a:spLocks noGrp="1"/>
          </p:cNvSpPr>
          <p:nvPr>
            <p:ph type="subTitle" idx="1"/>
          </p:nvPr>
        </p:nvSpPr>
        <p:spPr>
          <a:xfrm>
            <a:off x="1524000" y="3799840"/>
            <a:ext cx="9144000" cy="2286000"/>
          </a:xfrm>
          <a:prstGeom prst="rect">
            <a:avLst/>
          </a:prstGeom>
          <a:noFill/>
          <a:ln>
            <a:noFill/>
          </a:ln>
        </p:spPr>
        <p:txBody>
          <a:bodyPr spcFirstLastPara="1" wrap="square" lIns="0" tIns="0" rIns="0" bIns="0" anchor="t" anchorCtr="0">
            <a:noAutofit/>
          </a:bodyPr>
          <a:lstStyle>
            <a:lvl1pPr lvl="0" algn="ctr">
              <a:lnSpc>
                <a:spcPct val="110000"/>
              </a:lnSpc>
              <a:spcBef>
                <a:spcPts val="1000"/>
              </a:spcBef>
              <a:spcAft>
                <a:spcPts val="0"/>
              </a:spcAft>
              <a:buClr>
                <a:schemeClr val="lt1"/>
              </a:buClr>
              <a:buSzPts val="1800"/>
              <a:buNone/>
              <a:defRPr sz="18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70" name="Google Shape;70;p3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73"/>
        <p:cNvGrpSpPr/>
        <p:nvPr/>
      </p:nvGrpSpPr>
      <p:grpSpPr>
        <a:xfrm>
          <a:off x="0" y="0"/>
          <a:ext cx="0" cy="0"/>
          <a:chOff x="0" y="0"/>
          <a:chExt cx="0" cy="0"/>
        </a:xfrm>
      </p:grpSpPr>
      <p:grpSp>
        <p:nvGrpSpPr>
          <p:cNvPr id="74" name="Google Shape;74;p34"/>
          <p:cNvGrpSpPr/>
          <p:nvPr/>
        </p:nvGrpSpPr>
        <p:grpSpPr>
          <a:xfrm>
            <a:off x="363888" y="5322560"/>
            <a:ext cx="1030305" cy="1030305"/>
            <a:chOff x="10240859" y="1436639"/>
            <a:chExt cx="1030305" cy="1030305"/>
          </a:xfrm>
        </p:grpSpPr>
        <p:sp>
          <p:nvSpPr>
            <p:cNvPr id="75" name="Google Shape;75;p34"/>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76" name="Google Shape;76;p34"/>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77" name="Google Shape;77;p34"/>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78" name="Google Shape;78;p34"/>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79" name="Google Shape;79;p34"/>
          <p:cNvSpPr txBox="1">
            <a:spLocks noGrp="1"/>
          </p:cNvSpPr>
          <p:nvPr>
            <p:ph type="title"/>
          </p:nvPr>
        </p:nvSpPr>
        <p:spPr>
          <a:xfrm>
            <a:off x="550863" y="483924"/>
            <a:ext cx="11090275" cy="1684059"/>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
          <p:cNvSpPr txBox="1">
            <a:spLocks noGrp="1"/>
          </p:cNvSpPr>
          <p:nvPr>
            <p:ph type="body" idx="1"/>
          </p:nvPr>
        </p:nvSpPr>
        <p:spPr>
          <a:xfrm>
            <a:off x="550863" y="2419350"/>
            <a:ext cx="11090274" cy="3913188"/>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800"/>
              <a:buNone/>
              <a:defRPr sz="1800">
                <a:solidFill>
                  <a:schemeClr val="lt1"/>
                </a:solidFill>
              </a:defRPr>
            </a:lvl1pPr>
            <a:lvl2pPr marL="914400" lvl="1" indent="-304800" algn="l">
              <a:lnSpc>
                <a:spcPct val="110000"/>
              </a:lnSpc>
              <a:spcBef>
                <a:spcPts val="800"/>
              </a:spcBef>
              <a:spcAft>
                <a:spcPts val="0"/>
              </a:spcAft>
              <a:buClr>
                <a:schemeClr val="lt1"/>
              </a:buClr>
              <a:buSzPts val="1200"/>
              <a:buChar char="•"/>
              <a:defRPr sz="1200">
                <a:solidFill>
                  <a:schemeClr val="lt1"/>
                </a:solidFill>
              </a:defRPr>
            </a:lvl2pPr>
            <a:lvl3pPr marL="1371600" lvl="2" indent="-304800" algn="l">
              <a:lnSpc>
                <a:spcPct val="110000"/>
              </a:lnSpc>
              <a:spcBef>
                <a:spcPts val="800"/>
              </a:spcBef>
              <a:spcAft>
                <a:spcPts val="0"/>
              </a:spcAft>
              <a:buClr>
                <a:schemeClr val="lt1"/>
              </a:buClr>
              <a:buSzPts val="1200"/>
              <a:buChar char="•"/>
              <a:defRPr sz="1200">
                <a:solidFill>
                  <a:schemeClr val="lt1"/>
                </a:solidFill>
              </a:defRPr>
            </a:lvl3pPr>
            <a:lvl4pPr marL="1828800" lvl="3" indent="-304800" algn="l">
              <a:lnSpc>
                <a:spcPct val="110000"/>
              </a:lnSpc>
              <a:spcBef>
                <a:spcPts val="800"/>
              </a:spcBef>
              <a:spcAft>
                <a:spcPts val="0"/>
              </a:spcAft>
              <a:buClr>
                <a:schemeClr val="lt1"/>
              </a:buClr>
              <a:buSzPts val="1200"/>
              <a:buChar char="•"/>
              <a:defRPr sz="1200">
                <a:solidFill>
                  <a:schemeClr val="lt1"/>
                </a:solidFill>
              </a:defRPr>
            </a:lvl4pPr>
            <a:lvl5pPr marL="2286000" lvl="4" indent="-304800" algn="l">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p3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84" name="Google Shape;84;p34"/>
          <p:cNvGrpSpPr/>
          <p:nvPr/>
        </p:nvGrpSpPr>
        <p:grpSpPr>
          <a:xfrm>
            <a:off x="8896749" y="1383159"/>
            <a:ext cx="897877" cy="934082"/>
            <a:chOff x="5129684" y="1232940"/>
            <a:chExt cx="897877" cy="934082"/>
          </a:xfrm>
        </p:grpSpPr>
        <p:sp>
          <p:nvSpPr>
            <p:cNvPr id="85" name="Google Shape;85;p34"/>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86" name="Google Shape;86;p34"/>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87" name="Google Shape;87;p34"/>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88" name="Google Shape;88;p34"/>
          <p:cNvSpPr/>
          <p:nvPr/>
        </p:nvSpPr>
        <p:spPr>
          <a:xfrm>
            <a:off x="10168304" y="385236"/>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89" name="Google Shape;89;p34"/>
          <p:cNvGrpSpPr/>
          <p:nvPr/>
        </p:nvGrpSpPr>
        <p:grpSpPr>
          <a:xfrm flipH="1">
            <a:off x="8925426" y="2736835"/>
            <a:ext cx="3990589" cy="4054324"/>
            <a:chOff x="4285509" y="2736835"/>
            <a:chExt cx="3990589" cy="4054324"/>
          </a:xfrm>
        </p:grpSpPr>
        <p:sp>
          <p:nvSpPr>
            <p:cNvPr id="90" name="Google Shape;90;p34"/>
            <p:cNvSpPr/>
            <p:nvPr/>
          </p:nvSpPr>
          <p:spPr>
            <a:xfrm rot="8100000" flipH="1">
              <a:off x="4602175" y="3958416"/>
              <a:ext cx="3536330" cy="1853969"/>
            </a:xfrm>
            <a:custGeom>
              <a:avLst/>
              <a:gdLst/>
              <a:ahLst/>
              <a:cxnLst/>
              <a:rect l="l" t="t" r="r" b="b"/>
              <a:pathLst>
                <a:path w="3536330" h="1853969" extrusionOk="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91" name="Google Shape;91;p34"/>
            <p:cNvGrpSpPr/>
            <p:nvPr/>
          </p:nvGrpSpPr>
          <p:grpSpPr>
            <a:xfrm>
              <a:off x="4285509" y="2736835"/>
              <a:ext cx="3990588" cy="3990588"/>
              <a:chOff x="-737095" y="2736835"/>
              <a:chExt cx="3990588" cy="3990588"/>
            </a:xfrm>
          </p:grpSpPr>
          <p:sp>
            <p:nvSpPr>
              <p:cNvPr id="92" name="Google Shape;92;p34"/>
              <p:cNvSpPr/>
              <p:nvPr/>
            </p:nvSpPr>
            <p:spPr>
              <a:xfrm rot="8100000" flipH="1">
                <a:off x="-481151" y="3649708"/>
                <a:ext cx="3478701" cy="2164843"/>
              </a:xfrm>
              <a:custGeom>
                <a:avLst/>
                <a:gdLst/>
                <a:ahLst/>
                <a:cxnLst/>
                <a:rect l="l" t="t" r="r" b="b"/>
                <a:pathLst>
                  <a:path w="3478701" h="2164843" extrusionOk="0">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93" name="Google Shape;93;p34"/>
              <p:cNvSpPr/>
              <p:nvPr/>
            </p:nvSpPr>
            <p:spPr>
              <a:xfrm rot="2700000" flipH="1">
                <a:off x="1512277" y="2840042"/>
                <a:ext cx="214196" cy="933178"/>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grpSp>
      <p:grpSp>
        <p:nvGrpSpPr>
          <p:cNvPr id="94" name="Google Shape;94;p34"/>
          <p:cNvGrpSpPr/>
          <p:nvPr/>
        </p:nvGrpSpPr>
        <p:grpSpPr>
          <a:xfrm>
            <a:off x="5657788" y="3903772"/>
            <a:ext cx="1656714" cy="1656714"/>
            <a:chOff x="10112258" y="2147095"/>
            <a:chExt cx="1656714" cy="1656714"/>
          </a:xfrm>
        </p:grpSpPr>
        <p:sp>
          <p:nvSpPr>
            <p:cNvPr id="95" name="Google Shape;95;p34"/>
            <p:cNvSpPr/>
            <p:nvPr/>
          </p:nvSpPr>
          <p:spPr>
            <a:xfrm rot="8100000">
              <a:off x="10400615" y="234397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96" name="Google Shape;96;p34"/>
            <p:cNvSpPr/>
            <p:nvPr/>
          </p:nvSpPr>
          <p:spPr>
            <a:xfrm rot="-8100000">
              <a:off x="10415015" y="2179851"/>
              <a:ext cx="540000" cy="1080000"/>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2"/>
        <p:cNvGrpSpPr/>
        <p:nvPr/>
      </p:nvGrpSpPr>
      <p:grpSpPr>
        <a:xfrm>
          <a:off x="0" y="0"/>
          <a:ext cx="0" cy="0"/>
          <a:chOff x="0" y="0"/>
          <a:chExt cx="0" cy="0"/>
        </a:xfrm>
      </p:grpSpPr>
      <p:grpSp>
        <p:nvGrpSpPr>
          <p:cNvPr id="123" name="Google Shape;123;p37"/>
          <p:cNvGrpSpPr/>
          <p:nvPr/>
        </p:nvGrpSpPr>
        <p:grpSpPr>
          <a:xfrm>
            <a:off x="242406" y="748159"/>
            <a:ext cx="897877" cy="934082"/>
            <a:chOff x="5129684" y="1232940"/>
            <a:chExt cx="897877" cy="934082"/>
          </a:xfrm>
        </p:grpSpPr>
        <p:sp>
          <p:nvSpPr>
            <p:cNvPr id="124" name="Google Shape;124;p37"/>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25" name="Google Shape;125;p37"/>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26" name="Google Shape;126;p37"/>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27" name="Google Shape;127;p37"/>
          <p:cNvSpPr txBox="1">
            <a:spLocks noGrp="1"/>
          </p:cNvSpPr>
          <p:nvPr>
            <p:ph type="title"/>
          </p:nvPr>
        </p:nvSpPr>
        <p:spPr>
          <a:xfrm>
            <a:off x="563563" y="474345"/>
            <a:ext cx="11077574" cy="2954655"/>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6400"/>
              <a:buFont typeface="Play"/>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37"/>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7"/>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7"/>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1" name="Google Shape;131;p37"/>
          <p:cNvSpPr txBox="1">
            <a:spLocks noGrp="1"/>
          </p:cNvSpPr>
          <p:nvPr>
            <p:ph type="body" idx="1"/>
          </p:nvPr>
        </p:nvSpPr>
        <p:spPr>
          <a:xfrm>
            <a:off x="566271" y="3629772"/>
            <a:ext cx="11074866" cy="2678953"/>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0"/>
              </a:spcBef>
              <a:spcAft>
                <a:spcPts val="0"/>
              </a:spcAft>
              <a:buClr>
                <a:schemeClr val="lt1"/>
              </a:buClr>
              <a:buSzPts val="2400"/>
              <a:buNone/>
              <a:defRPr sz="2400">
                <a:solidFill>
                  <a:schemeClr val="lt1"/>
                </a:solidFill>
              </a:defRPr>
            </a:lvl1pPr>
            <a:lvl2pPr marL="914400" lvl="1" indent="-228600" algn="l">
              <a:lnSpc>
                <a:spcPct val="110000"/>
              </a:lnSpc>
              <a:spcBef>
                <a:spcPts val="800"/>
              </a:spcBef>
              <a:spcAft>
                <a:spcPts val="0"/>
              </a:spcAft>
              <a:buClr>
                <a:schemeClr val="lt1"/>
              </a:buClr>
              <a:buSzPts val="2000"/>
              <a:buNone/>
              <a:defRPr sz="2000">
                <a:solidFill>
                  <a:schemeClr val="lt1"/>
                </a:solidFill>
              </a:defRPr>
            </a:lvl2pPr>
            <a:lvl3pPr marL="1371600" lvl="2" indent="-228600" algn="l">
              <a:lnSpc>
                <a:spcPct val="110000"/>
              </a:lnSpc>
              <a:spcBef>
                <a:spcPts val="800"/>
              </a:spcBef>
              <a:spcAft>
                <a:spcPts val="0"/>
              </a:spcAft>
              <a:buClr>
                <a:schemeClr val="lt1"/>
              </a:buClr>
              <a:buSzPts val="1800"/>
              <a:buNone/>
              <a:defRPr sz="1800">
                <a:solidFill>
                  <a:schemeClr val="lt1"/>
                </a:solidFill>
              </a:defRPr>
            </a:lvl3pPr>
            <a:lvl4pPr marL="1828800" lvl="3" indent="-228600" algn="l">
              <a:lnSpc>
                <a:spcPct val="110000"/>
              </a:lnSpc>
              <a:spcBef>
                <a:spcPts val="800"/>
              </a:spcBef>
              <a:spcAft>
                <a:spcPts val="0"/>
              </a:spcAft>
              <a:buClr>
                <a:schemeClr val="lt1"/>
              </a:buClr>
              <a:buSzPts val="1600"/>
              <a:buNone/>
              <a:defRPr sz="1600">
                <a:solidFill>
                  <a:schemeClr val="lt1"/>
                </a:solidFill>
              </a:defRPr>
            </a:lvl4pPr>
            <a:lvl5pPr marL="2286000" lvl="4" indent="-228600" algn="l">
              <a:lnSpc>
                <a:spcPct val="110000"/>
              </a:lnSpc>
              <a:spcBef>
                <a:spcPts val="800"/>
              </a:spcBef>
              <a:spcAft>
                <a:spcPts val="0"/>
              </a:spcAft>
              <a:buClr>
                <a:schemeClr val="lt1"/>
              </a:buClr>
              <a:buSzPts val="1600"/>
              <a:buNone/>
              <a:defRPr sz="1600">
                <a:solidFill>
                  <a:schemeClr val="lt1"/>
                </a:solidFill>
              </a:defRPr>
            </a:lvl5pPr>
            <a:lvl6pPr marL="2743200" lvl="5" indent="-228600" algn="l">
              <a:lnSpc>
                <a:spcPct val="90000"/>
              </a:lnSpc>
              <a:spcBef>
                <a:spcPts val="8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132" name="Google Shape;132;p37"/>
          <p:cNvSpPr/>
          <p:nvPr/>
        </p:nvSpPr>
        <p:spPr>
          <a:xfrm rot="-2700000">
            <a:off x="11209132" y="4448189"/>
            <a:ext cx="999200" cy="1262947"/>
          </a:xfrm>
          <a:custGeom>
            <a:avLst/>
            <a:gdLst/>
            <a:ahLst/>
            <a:cxnLst/>
            <a:rect l="l" t="t" r="r" b="b"/>
            <a:pathLst>
              <a:path w="999200" h="1262947" extrusionOk="0">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0">
                <a:srgbClr val="2B274A"/>
              </a:gs>
              <a:gs pos="30000">
                <a:srgbClr val="2B274A"/>
              </a:gs>
              <a:gs pos="40000">
                <a:srgbClr val="453E75"/>
              </a:gs>
              <a:gs pos="60000">
                <a:srgbClr val="2B274A"/>
              </a:gs>
              <a:gs pos="100000">
                <a:schemeClr val="dk2"/>
              </a:gs>
            </a:gsLst>
            <a:lin ang="10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33" name="Google Shape;133;p37"/>
          <p:cNvSpPr/>
          <p:nvPr/>
        </p:nvSpPr>
        <p:spPr>
          <a:xfrm rot="2700000">
            <a:off x="11686937" y="4853516"/>
            <a:ext cx="540000" cy="978284"/>
          </a:xfrm>
          <a:custGeom>
            <a:avLst/>
            <a:gdLst/>
            <a:ahLst/>
            <a:cxnLst/>
            <a:rect l="l" t="t" r="r" b="b"/>
            <a:pathLst>
              <a:path w="540000" h="978284" extrusionOk="0">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4"/>
        <p:cNvGrpSpPr/>
        <p:nvPr/>
      </p:nvGrpSpPr>
      <p:grpSpPr>
        <a:xfrm>
          <a:off x="0" y="0"/>
          <a:ext cx="0" cy="0"/>
          <a:chOff x="0" y="0"/>
          <a:chExt cx="0" cy="0"/>
        </a:xfrm>
      </p:grpSpPr>
      <p:sp>
        <p:nvSpPr>
          <p:cNvPr id="135" name="Google Shape;135;p38"/>
          <p:cNvSpPr/>
          <p:nvPr/>
        </p:nvSpPr>
        <p:spPr>
          <a:xfrm>
            <a:off x="11069864" y="333375"/>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36" name="Google Shape;136;p38"/>
          <p:cNvGrpSpPr/>
          <p:nvPr/>
        </p:nvGrpSpPr>
        <p:grpSpPr>
          <a:xfrm>
            <a:off x="233344" y="5384019"/>
            <a:ext cx="828357" cy="828357"/>
            <a:chOff x="2895711" y="1234487"/>
            <a:chExt cx="828357" cy="828357"/>
          </a:xfrm>
        </p:grpSpPr>
        <p:sp>
          <p:nvSpPr>
            <p:cNvPr id="137" name="Google Shape;137;p38"/>
            <p:cNvSpPr/>
            <p:nvPr/>
          </p:nvSpPr>
          <p:spPr>
            <a:xfrm rot="2700000">
              <a:off x="3039890" y="1332929"/>
              <a:ext cx="540000" cy="631474"/>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38" name="Google Shape;138;p38"/>
            <p:cNvSpPr/>
            <p:nvPr/>
          </p:nvSpPr>
          <p:spPr>
            <a:xfrm rot="8100000">
              <a:off x="3047090" y="1506466"/>
              <a:ext cx="270000" cy="54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39" name="Google Shape;139;p38"/>
          <p:cNvSpPr txBox="1">
            <a:spLocks noGrp="1"/>
          </p:cNvSpPr>
          <p:nvPr>
            <p:ph type="title"/>
          </p:nvPr>
        </p:nvSpPr>
        <p:spPr>
          <a:xfrm>
            <a:off x="550863" y="549275"/>
            <a:ext cx="11090274" cy="13320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0" name="Google Shape;140;p38"/>
          <p:cNvSpPr txBox="1">
            <a:spLocks noGrp="1"/>
          </p:cNvSpPr>
          <p:nvPr>
            <p:ph type="body" idx="1"/>
          </p:nvPr>
        </p:nvSpPr>
        <p:spPr>
          <a:xfrm>
            <a:off x="550862" y="2097175"/>
            <a:ext cx="5435600" cy="399565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1" name="Google Shape;141;p38"/>
          <p:cNvSpPr txBox="1">
            <a:spLocks noGrp="1"/>
          </p:cNvSpPr>
          <p:nvPr>
            <p:ph type="body" idx="2"/>
          </p:nvPr>
        </p:nvSpPr>
        <p:spPr>
          <a:xfrm>
            <a:off x="6205538" y="2097175"/>
            <a:ext cx="5435600" cy="399565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2" name="Google Shape;142;p38"/>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8"/>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38"/>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5"/>
        <p:cNvGrpSpPr/>
        <p:nvPr/>
      </p:nvGrpSpPr>
      <p:grpSpPr>
        <a:xfrm>
          <a:off x="0" y="0"/>
          <a:ext cx="0" cy="0"/>
          <a:chOff x="0" y="0"/>
          <a:chExt cx="0" cy="0"/>
        </a:xfrm>
      </p:grpSpPr>
      <p:sp>
        <p:nvSpPr>
          <p:cNvPr id="146" name="Google Shape;146;p39"/>
          <p:cNvSpPr/>
          <p:nvPr/>
        </p:nvSpPr>
        <p:spPr>
          <a:xfrm>
            <a:off x="11091612" y="5893466"/>
            <a:ext cx="360000" cy="360000"/>
          </a:xfrm>
          <a:prstGeom prst="ellipse">
            <a:avLst/>
          </a:prstGeom>
          <a:gradFill>
            <a:gsLst>
              <a:gs pos="0">
                <a:schemeClr val="dk2"/>
              </a:gs>
              <a:gs pos="60000">
                <a:schemeClr val="dk2"/>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7" name="Google Shape;147;p39"/>
          <p:cNvSpPr/>
          <p:nvPr/>
        </p:nvSpPr>
        <p:spPr>
          <a:xfrm>
            <a:off x="11451612" y="5827878"/>
            <a:ext cx="379049" cy="360000"/>
          </a:xfrm>
          <a:prstGeom prst="rect">
            <a:avLst/>
          </a:prstGeom>
          <a:solidFill>
            <a:schemeClr val="dk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8" name="Google Shape;148;p39"/>
          <p:cNvSpPr txBox="1">
            <a:spLocks noGrp="1"/>
          </p:cNvSpPr>
          <p:nvPr>
            <p:ph type="title"/>
          </p:nvPr>
        </p:nvSpPr>
        <p:spPr>
          <a:xfrm>
            <a:off x="550862" y="549275"/>
            <a:ext cx="11097551" cy="13320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39"/>
          <p:cNvSpPr txBox="1">
            <a:spLocks noGrp="1"/>
          </p:cNvSpPr>
          <p:nvPr>
            <p:ph type="body" idx="1"/>
          </p:nvPr>
        </p:nvSpPr>
        <p:spPr>
          <a:xfrm>
            <a:off x="550864" y="1881275"/>
            <a:ext cx="5437186" cy="535354"/>
          </a:xfrm>
          <a:prstGeom prst="rect">
            <a:avLst/>
          </a:prstGeom>
          <a:noFill/>
          <a:ln>
            <a:noFill/>
          </a:ln>
        </p:spPr>
        <p:txBody>
          <a:bodyPr spcFirstLastPara="1" wrap="square" lIns="0" tIns="0" rIns="0" bIns="0" anchor="b" anchorCtr="0">
            <a:normAutofit/>
          </a:bodyPr>
          <a:lstStyle>
            <a:lvl1pPr marL="457200" lvl="0" indent="-228600" algn="l">
              <a:lnSpc>
                <a:spcPct val="110000"/>
              </a:lnSpc>
              <a:spcBef>
                <a:spcPts val="1000"/>
              </a:spcBef>
              <a:spcAft>
                <a:spcPts val="0"/>
              </a:spcAft>
              <a:buClr>
                <a:schemeClr val="lt1"/>
              </a:buClr>
              <a:buSzPts val="1400"/>
              <a:buNone/>
              <a:defRPr sz="1400" b="0" cap="none">
                <a:solidFill>
                  <a:schemeClr val="lt1"/>
                </a:solidFill>
                <a:latin typeface="Gill Sans"/>
                <a:ea typeface="Gill Sans"/>
                <a:cs typeface="Gill Sans"/>
                <a:sym typeface="Gill Sans"/>
              </a:defRPr>
            </a:lvl1pPr>
            <a:lvl2pPr marL="914400" lvl="1" indent="-228600" algn="l">
              <a:lnSpc>
                <a:spcPct val="110000"/>
              </a:lnSpc>
              <a:spcBef>
                <a:spcPts val="800"/>
              </a:spcBef>
              <a:spcAft>
                <a:spcPts val="0"/>
              </a:spcAft>
              <a:buClr>
                <a:schemeClr val="lt1"/>
              </a:buClr>
              <a:buSzPts val="2000"/>
              <a:buNone/>
              <a:defRPr sz="2000" b="1"/>
            </a:lvl2pPr>
            <a:lvl3pPr marL="1371600" lvl="2" indent="-228600" algn="l">
              <a:lnSpc>
                <a:spcPct val="110000"/>
              </a:lnSpc>
              <a:spcBef>
                <a:spcPts val="800"/>
              </a:spcBef>
              <a:spcAft>
                <a:spcPts val="0"/>
              </a:spcAft>
              <a:buClr>
                <a:schemeClr val="lt1"/>
              </a:buClr>
              <a:buSzPts val="1800"/>
              <a:buNone/>
              <a:defRPr sz="1800" b="1"/>
            </a:lvl3pPr>
            <a:lvl4pPr marL="1828800" lvl="3" indent="-228600" algn="l">
              <a:lnSpc>
                <a:spcPct val="110000"/>
              </a:lnSpc>
              <a:spcBef>
                <a:spcPts val="800"/>
              </a:spcBef>
              <a:spcAft>
                <a:spcPts val="0"/>
              </a:spcAft>
              <a:buClr>
                <a:schemeClr val="lt1"/>
              </a:buClr>
              <a:buSzPts val="1600"/>
              <a:buNone/>
              <a:defRPr sz="1600" b="1"/>
            </a:lvl4pPr>
            <a:lvl5pPr marL="2286000" lvl="4" indent="-228600" algn="l">
              <a:lnSpc>
                <a:spcPct val="110000"/>
              </a:lnSpc>
              <a:spcBef>
                <a:spcPts val="800"/>
              </a:spcBef>
              <a:spcAft>
                <a:spcPts val="0"/>
              </a:spcAft>
              <a:buClr>
                <a:schemeClr val="lt1"/>
              </a:buClr>
              <a:buSzPts val="1600"/>
              <a:buNone/>
              <a:defRPr sz="1600" b="1"/>
            </a:lvl5pPr>
            <a:lvl6pPr marL="2743200" lvl="5" indent="-228600" algn="l">
              <a:lnSpc>
                <a:spcPct val="90000"/>
              </a:lnSpc>
              <a:spcBef>
                <a:spcPts val="8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50" name="Google Shape;150;p39"/>
          <p:cNvSpPr txBox="1">
            <a:spLocks noGrp="1"/>
          </p:cNvSpPr>
          <p:nvPr>
            <p:ph type="body" idx="2"/>
          </p:nvPr>
        </p:nvSpPr>
        <p:spPr>
          <a:xfrm>
            <a:off x="550863" y="2577270"/>
            <a:ext cx="5429114" cy="351555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1" name="Google Shape;151;p39"/>
          <p:cNvSpPr txBox="1">
            <a:spLocks noGrp="1"/>
          </p:cNvSpPr>
          <p:nvPr>
            <p:ph type="body" idx="3"/>
          </p:nvPr>
        </p:nvSpPr>
        <p:spPr>
          <a:xfrm>
            <a:off x="6212024" y="1881275"/>
            <a:ext cx="5436392" cy="535354"/>
          </a:xfrm>
          <a:prstGeom prst="rect">
            <a:avLst/>
          </a:prstGeom>
          <a:noFill/>
          <a:ln>
            <a:noFill/>
          </a:ln>
        </p:spPr>
        <p:txBody>
          <a:bodyPr spcFirstLastPara="1" wrap="square" lIns="0" tIns="0" rIns="0" bIns="0" anchor="b" anchorCtr="0">
            <a:normAutofit/>
          </a:bodyPr>
          <a:lstStyle>
            <a:lvl1pPr marL="457200" lvl="0" indent="-317500" algn="l">
              <a:lnSpc>
                <a:spcPct val="110000"/>
              </a:lnSpc>
              <a:spcBef>
                <a:spcPts val="1000"/>
              </a:spcBef>
              <a:spcAft>
                <a:spcPts val="0"/>
              </a:spcAft>
              <a:buClr>
                <a:schemeClr val="lt1"/>
              </a:buClr>
              <a:buSzPts val="1400"/>
              <a:buChar char="•"/>
              <a:defRPr sz="1400" b="0" cap="none">
                <a:solidFill>
                  <a:schemeClr val="lt1"/>
                </a:solidFill>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2" name="Google Shape;152;p39"/>
          <p:cNvSpPr txBox="1">
            <a:spLocks noGrp="1"/>
          </p:cNvSpPr>
          <p:nvPr>
            <p:ph type="body" idx="4"/>
          </p:nvPr>
        </p:nvSpPr>
        <p:spPr>
          <a:xfrm>
            <a:off x="6212023" y="2577270"/>
            <a:ext cx="5436391" cy="351555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3" name="Google Shape;153;p39"/>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39"/>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9"/>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
        <p:cNvGrpSpPr/>
        <p:nvPr/>
      </p:nvGrpSpPr>
      <p:grpSpPr>
        <a:xfrm>
          <a:off x="0" y="0"/>
          <a:ext cx="0" cy="0"/>
          <a:chOff x="0" y="0"/>
          <a:chExt cx="0" cy="0"/>
        </a:xfrm>
      </p:grpSpPr>
      <p:sp>
        <p:nvSpPr>
          <p:cNvPr id="157" name="Google Shape;157;p40"/>
          <p:cNvSpPr txBox="1">
            <a:spLocks noGrp="1"/>
          </p:cNvSpPr>
          <p:nvPr>
            <p:ph type="title"/>
          </p:nvPr>
        </p:nvSpPr>
        <p:spPr>
          <a:xfrm>
            <a:off x="3359149" y="550799"/>
            <a:ext cx="8283313" cy="5542025"/>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40"/>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40"/>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40"/>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1" name="Google Shape;161;p40"/>
          <p:cNvSpPr/>
          <p:nvPr/>
        </p:nvSpPr>
        <p:spPr>
          <a:xfrm rot="8100000" flipH="1">
            <a:off x="-410727" y="3958416"/>
            <a:ext cx="3536330" cy="1853969"/>
          </a:xfrm>
          <a:custGeom>
            <a:avLst/>
            <a:gdLst/>
            <a:ahLst/>
            <a:cxnLst/>
            <a:rect l="l" t="t" r="r" b="b"/>
            <a:pathLst>
              <a:path w="3536330" h="1853969" extrusionOk="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62" name="Google Shape;162;p40"/>
          <p:cNvSpPr/>
          <p:nvPr/>
        </p:nvSpPr>
        <p:spPr>
          <a:xfrm rot="8100000" flipH="1">
            <a:off x="-481151" y="3649708"/>
            <a:ext cx="3478701" cy="2164843"/>
          </a:xfrm>
          <a:custGeom>
            <a:avLst/>
            <a:gdLst/>
            <a:ahLst/>
            <a:cxnLst/>
            <a:rect l="l" t="t" r="r" b="b"/>
            <a:pathLst>
              <a:path w="3478701" h="2164843" extrusionOk="0">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63" name="Google Shape;163;p40"/>
          <p:cNvSpPr/>
          <p:nvPr/>
        </p:nvSpPr>
        <p:spPr>
          <a:xfrm rot="2700000" flipH="1">
            <a:off x="1512277" y="2840042"/>
            <a:ext cx="214196" cy="933178"/>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64" name="Google Shape;164;p40"/>
          <p:cNvSpPr/>
          <p:nvPr/>
        </p:nvSpPr>
        <p:spPr>
          <a:xfrm>
            <a:off x="1780661" y="385236"/>
            <a:ext cx="1080000" cy="1080000"/>
          </a:xfrm>
          <a:prstGeom prst="ellipse">
            <a:avLst/>
          </a:prstGeom>
          <a:gradFill>
            <a:gsLst>
              <a:gs pos="0">
                <a:srgbClr val="1B182E"/>
              </a:gs>
              <a:gs pos="60000">
                <a:srgbClr val="1B182E"/>
              </a:gs>
              <a:gs pos="100000">
                <a:srgbClr val="746EB3"/>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165" name="Google Shape;165;p40"/>
          <p:cNvGrpSpPr/>
          <p:nvPr/>
        </p:nvGrpSpPr>
        <p:grpSpPr>
          <a:xfrm>
            <a:off x="509106" y="1383159"/>
            <a:ext cx="897877" cy="934082"/>
            <a:chOff x="5129684" y="1232940"/>
            <a:chExt cx="897877" cy="934082"/>
          </a:xfrm>
        </p:grpSpPr>
        <p:sp>
          <p:nvSpPr>
            <p:cNvPr id="166" name="Google Shape;166;p40"/>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67" name="Google Shape;167;p40"/>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68" name="Google Shape;168;p40"/>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69"/>
        <p:cNvGrpSpPr/>
        <p:nvPr/>
      </p:nvGrpSpPr>
      <p:grpSpPr>
        <a:xfrm>
          <a:off x="0" y="0"/>
          <a:ext cx="0" cy="0"/>
          <a:chOff x="0" y="0"/>
          <a:chExt cx="0" cy="0"/>
        </a:xfrm>
      </p:grpSpPr>
      <p:grpSp>
        <p:nvGrpSpPr>
          <p:cNvPr id="170" name="Google Shape;170;p41"/>
          <p:cNvGrpSpPr/>
          <p:nvPr/>
        </p:nvGrpSpPr>
        <p:grpSpPr>
          <a:xfrm>
            <a:off x="4752748" y="4823504"/>
            <a:ext cx="1656714" cy="1656714"/>
            <a:chOff x="2481534" y="2139594"/>
            <a:chExt cx="1656714" cy="1656714"/>
          </a:xfrm>
        </p:grpSpPr>
        <p:sp>
          <p:nvSpPr>
            <p:cNvPr id="171" name="Google Shape;171;p41"/>
            <p:cNvSpPr/>
            <p:nvPr/>
          </p:nvSpPr>
          <p:spPr>
            <a:xfrm rot="2700000">
              <a:off x="2769891" y="2336477"/>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453E75"/>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2" name="Google Shape;172;p41"/>
            <p:cNvSpPr/>
            <p:nvPr/>
          </p:nvSpPr>
          <p:spPr>
            <a:xfrm rot="8100000">
              <a:off x="2784291" y="2683551"/>
              <a:ext cx="540000" cy="1080000"/>
            </a:xfrm>
            <a:prstGeom prst="ellipse">
              <a:avLst/>
            </a:prstGeom>
            <a:gradFill>
              <a:gsLst>
                <a:gs pos="0">
                  <a:srgbClr val="221F3B"/>
                </a:gs>
                <a:gs pos="50000">
                  <a:srgbClr val="221F3B"/>
                </a:gs>
                <a:gs pos="100000">
                  <a:srgbClr val="2B274A"/>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73" name="Google Shape;173;p41"/>
          <p:cNvSpPr txBox="1">
            <a:spLocks noGrp="1"/>
          </p:cNvSpPr>
          <p:nvPr>
            <p:ph type="title"/>
          </p:nvPr>
        </p:nvSpPr>
        <p:spPr>
          <a:xfrm>
            <a:off x="550863" y="549275"/>
            <a:ext cx="11090275" cy="984885"/>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41"/>
          <p:cNvSpPr txBox="1">
            <a:spLocks noGrp="1"/>
          </p:cNvSpPr>
          <p:nvPr>
            <p:ph type="body" idx="1"/>
          </p:nvPr>
        </p:nvSpPr>
        <p:spPr>
          <a:xfrm>
            <a:off x="4295775" y="1750060"/>
            <a:ext cx="7345362" cy="4342765"/>
          </a:xfrm>
          <a:prstGeom prst="rect">
            <a:avLst/>
          </a:prstGeom>
          <a:noFill/>
          <a:ln>
            <a:noFill/>
          </a:ln>
        </p:spPr>
        <p:txBody>
          <a:bodyPr spcFirstLastPara="1" wrap="square" lIns="0" tIns="0" rIns="0" bIns="0" anchor="t" anchorCtr="0">
            <a:normAutofit/>
          </a:bodyPr>
          <a:lstStyle>
            <a:lvl1pPr marL="457200" lvl="0" indent="-330200" algn="l">
              <a:lnSpc>
                <a:spcPct val="110000"/>
              </a:lnSpc>
              <a:spcBef>
                <a:spcPts val="1000"/>
              </a:spcBef>
              <a:spcAft>
                <a:spcPts val="0"/>
              </a:spcAft>
              <a:buClr>
                <a:schemeClr val="lt1"/>
              </a:buClr>
              <a:buSzPts val="1600"/>
              <a:buChar char="•"/>
              <a:defRPr sz="1600"/>
            </a:lvl1pPr>
            <a:lvl2pPr marL="914400" lvl="1" indent="-330200" algn="l">
              <a:lnSpc>
                <a:spcPct val="110000"/>
              </a:lnSpc>
              <a:spcBef>
                <a:spcPts val="800"/>
              </a:spcBef>
              <a:spcAft>
                <a:spcPts val="0"/>
              </a:spcAft>
              <a:buClr>
                <a:schemeClr val="lt1"/>
              </a:buClr>
              <a:buSzPts val="1600"/>
              <a:buChar char="•"/>
              <a:defRPr sz="1600"/>
            </a:lvl2pPr>
            <a:lvl3pPr marL="1371600" lvl="2" indent="-330200" algn="l">
              <a:lnSpc>
                <a:spcPct val="110000"/>
              </a:lnSpc>
              <a:spcBef>
                <a:spcPts val="800"/>
              </a:spcBef>
              <a:spcAft>
                <a:spcPts val="0"/>
              </a:spcAft>
              <a:buClr>
                <a:schemeClr val="lt1"/>
              </a:buClr>
              <a:buSzPts val="1600"/>
              <a:buChar char="•"/>
              <a:defRPr sz="1600"/>
            </a:lvl3pPr>
            <a:lvl4pPr marL="1828800" lvl="3" indent="-330200" algn="l">
              <a:lnSpc>
                <a:spcPct val="110000"/>
              </a:lnSpc>
              <a:spcBef>
                <a:spcPts val="800"/>
              </a:spcBef>
              <a:spcAft>
                <a:spcPts val="0"/>
              </a:spcAft>
              <a:buClr>
                <a:schemeClr val="lt1"/>
              </a:buClr>
              <a:buSzPts val="1600"/>
              <a:buChar char="•"/>
              <a:defRPr sz="1600"/>
            </a:lvl4pPr>
            <a:lvl5pPr marL="2286000" lvl="4" indent="-330200" algn="l">
              <a:lnSpc>
                <a:spcPct val="110000"/>
              </a:lnSpc>
              <a:spcBef>
                <a:spcPts val="800"/>
              </a:spcBef>
              <a:spcAft>
                <a:spcPts val="0"/>
              </a:spcAft>
              <a:buClr>
                <a:schemeClr val="lt1"/>
              </a:buClr>
              <a:buSzPts val="1600"/>
              <a:buChar char="•"/>
              <a:defRPr sz="1600"/>
            </a:lvl5pPr>
            <a:lvl6pPr marL="2743200" lvl="5" indent="-355600" algn="l">
              <a:lnSpc>
                <a:spcPct val="90000"/>
              </a:lnSpc>
              <a:spcBef>
                <a:spcPts val="800"/>
              </a:spcBef>
              <a:spcAft>
                <a:spcPts val="0"/>
              </a:spcAft>
              <a:buClr>
                <a:schemeClr val="lt1"/>
              </a:buClr>
              <a:buSzPts val="2000"/>
              <a:buChar char="•"/>
              <a:defRPr sz="2000"/>
            </a:lvl6pPr>
            <a:lvl7pPr marL="3200400" lvl="6" indent="-355600" algn="l">
              <a:lnSpc>
                <a:spcPct val="90000"/>
              </a:lnSpc>
              <a:spcBef>
                <a:spcPts val="500"/>
              </a:spcBef>
              <a:spcAft>
                <a:spcPts val="0"/>
              </a:spcAft>
              <a:buClr>
                <a:schemeClr val="lt1"/>
              </a:buClr>
              <a:buSzPts val="2000"/>
              <a:buChar char="•"/>
              <a:defRPr sz="2000"/>
            </a:lvl7pPr>
            <a:lvl8pPr marL="3657600" lvl="7" indent="-355600" algn="l">
              <a:lnSpc>
                <a:spcPct val="90000"/>
              </a:lnSpc>
              <a:spcBef>
                <a:spcPts val="500"/>
              </a:spcBef>
              <a:spcAft>
                <a:spcPts val="0"/>
              </a:spcAft>
              <a:buClr>
                <a:schemeClr val="lt1"/>
              </a:buClr>
              <a:buSzPts val="2000"/>
              <a:buChar char="•"/>
              <a:defRPr sz="2000"/>
            </a:lvl8pPr>
            <a:lvl9pPr marL="4114800" lvl="8" indent="-355600" algn="l">
              <a:lnSpc>
                <a:spcPct val="90000"/>
              </a:lnSpc>
              <a:spcBef>
                <a:spcPts val="500"/>
              </a:spcBef>
              <a:spcAft>
                <a:spcPts val="0"/>
              </a:spcAft>
              <a:buClr>
                <a:schemeClr val="lt1"/>
              </a:buClr>
              <a:buSzPts val="2000"/>
              <a:buChar char="•"/>
              <a:defRPr sz="2000"/>
            </a:lvl9pPr>
          </a:lstStyle>
          <a:p>
            <a:endParaRPr/>
          </a:p>
        </p:txBody>
      </p:sp>
      <p:sp>
        <p:nvSpPr>
          <p:cNvPr id="175" name="Google Shape;175;p41"/>
          <p:cNvSpPr txBox="1">
            <a:spLocks noGrp="1"/>
          </p:cNvSpPr>
          <p:nvPr>
            <p:ph type="body" idx="2"/>
          </p:nvPr>
        </p:nvSpPr>
        <p:spPr>
          <a:xfrm>
            <a:off x="550863" y="1750060"/>
            <a:ext cx="3565525" cy="4342765"/>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76" name="Google Shape;176;p41"/>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41"/>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41"/>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9"/>
        <p:cNvGrpSpPr/>
        <p:nvPr/>
      </p:nvGrpSpPr>
      <p:grpSpPr>
        <a:xfrm>
          <a:off x="0" y="0"/>
          <a:ext cx="0" cy="0"/>
          <a:chOff x="0" y="0"/>
          <a:chExt cx="0" cy="0"/>
        </a:xfrm>
      </p:grpSpPr>
      <p:grpSp>
        <p:nvGrpSpPr>
          <p:cNvPr id="180" name="Google Shape;180;p42"/>
          <p:cNvGrpSpPr/>
          <p:nvPr/>
        </p:nvGrpSpPr>
        <p:grpSpPr>
          <a:xfrm>
            <a:off x="220889" y="4984670"/>
            <a:ext cx="897877" cy="934082"/>
            <a:chOff x="5129684" y="1232940"/>
            <a:chExt cx="897877" cy="934082"/>
          </a:xfrm>
        </p:grpSpPr>
        <p:sp>
          <p:nvSpPr>
            <p:cNvPr id="181" name="Google Shape;181;p42"/>
            <p:cNvSpPr/>
            <p:nvPr/>
          </p:nvSpPr>
          <p:spPr>
            <a:xfrm rot="1800000">
              <a:off x="5356930" y="1363788"/>
              <a:ext cx="621086" cy="364601"/>
            </a:xfrm>
            <a:custGeom>
              <a:avLst/>
              <a:gdLst/>
              <a:ahLst/>
              <a:cxnLst/>
              <a:rect l="l" t="t" r="r" b="b"/>
              <a:pathLst>
                <a:path w="540" h="317" extrusionOk="0">
                  <a:moveTo>
                    <a:pt x="266" y="0"/>
                  </a:moveTo>
                  <a:lnTo>
                    <a:pt x="0" y="158"/>
                  </a:lnTo>
                  <a:lnTo>
                    <a:pt x="266" y="317"/>
                  </a:lnTo>
                  <a:lnTo>
                    <a:pt x="540" y="158"/>
                  </a:lnTo>
                  <a:lnTo>
                    <a:pt x="266" y="0"/>
                  </a:lnTo>
                  <a:close/>
                </a:path>
              </a:pathLst>
            </a:custGeom>
            <a:gradFill>
              <a:gsLst>
                <a:gs pos="0">
                  <a:srgbClr val="2B274A">
                    <a:alpha val="20000"/>
                  </a:srgbClr>
                </a:gs>
                <a:gs pos="20000">
                  <a:srgbClr val="2B274A">
                    <a:alpha val="20000"/>
                  </a:srgbClr>
                </a:gs>
                <a:gs pos="100000">
                  <a:srgbClr val="59EFC0">
                    <a:alpha val="2000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82" name="Google Shape;182;p42"/>
            <p:cNvSpPr/>
            <p:nvPr/>
          </p:nvSpPr>
          <p:spPr>
            <a:xfrm rot="1800000">
              <a:off x="5243759" y="1430747"/>
              <a:ext cx="305942" cy="538275"/>
            </a:xfrm>
            <a:custGeom>
              <a:avLst/>
              <a:gdLst/>
              <a:ahLst/>
              <a:cxnLst/>
              <a:rect l="l" t="t" r="r" b="b"/>
              <a:pathLst>
                <a:path w="266" h="468" extrusionOk="0">
                  <a:moveTo>
                    <a:pt x="266" y="468"/>
                  </a:moveTo>
                  <a:lnTo>
                    <a:pt x="0" y="310"/>
                  </a:lnTo>
                  <a:lnTo>
                    <a:pt x="0" y="310"/>
                  </a:lnTo>
                  <a:lnTo>
                    <a:pt x="0" y="0"/>
                  </a:lnTo>
                  <a:lnTo>
                    <a:pt x="0" y="0"/>
                  </a:lnTo>
                  <a:lnTo>
                    <a:pt x="266" y="159"/>
                  </a:lnTo>
                  <a:lnTo>
                    <a:pt x="266" y="468"/>
                  </a:lnTo>
                  <a:close/>
                </a:path>
              </a:pathLst>
            </a:custGeom>
            <a:gradFill>
              <a:gsLst>
                <a:gs pos="0">
                  <a:srgbClr val="2B274A">
                    <a:alpha val="20000"/>
                  </a:srgbClr>
                </a:gs>
                <a:gs pos="20000">
                  <a:srgbClr val="2B274A">
                    <a:alpha val="20000"/>
                  </a:srgbClr>
                </a:gs>
                <a:gs pos="100000">
                  <a:srgbClr val="59EFC0">
                    <a:alpha val="20000"/>
                  </a:srgbClr>
                </a:gs>
              </a:gsLst>
              <a:lin ang="19799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83" name="Google Shape;183;p42"/>
            <p:cNvSpPr/>
            <p:nvPr/>
          </p:nvSpPr>
          <p:spPr>
            <a:xfrm rot="1800000">
              <a:off x="5508097" y="1586019"/>
              <a:ext cx="315144" cy="538275"/>
            </a:xfrm>
            <a:custGeom>
              <a:avLst/>
              <a:gdLst/>
              <a:ahLst/>
              <a:cxnLst/>
              <a:rect l="l" t="t" r="r" b="b"/>
              <a:pathLst>
                <a:path w="274" h="468" extrusionOk="0">
                  <a:moveTo>
                    <a:pt x="274" y="0"/>
                  </a:moveTo>
                  <a:lnTo>
                    <a:pt x="274" y="310"/>
                  </a:lnTo>
                  <a:lnTo>
                    <a:pt x="274" y="310"/>
                  </a:lnTo>
                  <a:lnTo>
                    <a:pt x="0" y="468"/>
                  </a:lnTo>
                  <a:lnTo>
                    <a:pt x="0" y="159"/>
                  </a:lnTo>
                  <a:lnTo>
                    <a:pt x="274" y="0"/>
                  </a:lnTo>
                  <a:lnTo>
                    <a:pt x="274" y="0"/>
                  </a:lnTo>
                  <a:close/>
                </a:path>
              </a:pathLst>
            </a:custGeom>
            <a:gradFill>
              <a:gsLst>
                <a:gs pos="0">
                  <a:srgbClr val="2B274A">
                    <a:alpha val="20000"/>
                  </a:srgbClr>
                </a:gs>
                <a:gs pos="20000">
                  <a:srgbClr val="2B274A">
                    <a:alpha val="20000"/>
                  </a:srgbClr>
                </a:gs>
                <a:gs pos="100000">
                  <a:srgbClr val="59EFC0">
                    <a:alpha val="20000"/>
                  </a:srgbClr>
                </a:gs>
              </a:gsLst>
              <a:lin ang="18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184" name="Google Shape;184;p42"/>
          <p:cNvSpPr txBox="1">
            <a:spLocks noGrp="1"/>
          </p:cNvSpPr>
          <p:nvPr>
            <p:ph type="title"/>
          </p:nvPr>
        </p:nvSpPr>
        <p:spPr>
          <a:xfrm>
            <a:off x="550863" y="575409"/>
            <a:ext cx="4500562" cy="984885"/>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42"/>
          <p:cNvSpPr>
            <a:spLocks noGrp="1"/>
          </p:cNvSpPr>
          <p:nvPr>
            <p:ph type="pic" idx="2"/>
          </p:nvPr>
        </p:nvSpPr>
        <p:spPr>
          <a:xfrm>
            <a:off x="5267324" y="575409"/>
            <a:ext cx="6373813" cy="5733316"/>
          </a:xfrm>
          <a:prstGeom prst="rect">
            <a:avLst/>
          </a:prstGeom>
          <a:noFill/>
          <a:ln>
            <a:noFill/>
          </a:ln>
        </p:spPr>
      </p:sp>
      <p:sp>
        <p:nvSpPr>
          <p:cNvPr id="186" name="Google Shape;186;p42"/>
          <p:cNvSpPr txBox="1">
            <a:spLocks noGrp="1"/>
          </p:cNvSpPr>
          <p:nvPr>
            <p:ph type="body" idx="1"/>
          </p:nvPr>
        </p:nvSpPr>
        <p:spPr>
          <a:xfrm>
            <a:off x="550863" y="1776195"/>
            <a:ext cx="4500562" cy="4532530"/>
          </a:xfrm>
          <a:prstGeom prst="rect">
            <a:avLst/>
          </a:prstGeom>
          <a:noFill/>
          <a:ln>
            <a:noFill/>
          </a:ln>
        </p:spPr>
        <p:txBody>
          <a:bodyPr spcFirstLastPara="1" wrap="square" lIns="0" tIns="0" rIns="0" bIns="0" anchor="t" anchorCtr="0">
            <a:normAutofit/>
          </a:bodyPr>
          <a:lstStyle>
            <a:lvl1pPr marL="457200" lvl="0" indent="-228600" algn="l">
              <a:lnSpc>
                <a:spcPct val="110000"/>
              </a:lnSpc>
              <a:spcBef>
                <a:spcPts val="1000"/>
              </a:spcBef>
              <a:spcAft>
                <a:spcPts val="0"/>
              </a:spcAft>
              <a:buClr>
                <a:schemeClr val="lt1"/>
              </a:buClr>
              <a:buSzPts val="1600"/>
              <a:buNone/>
              <a:defRPr sz="1600"/>
            </a:lvl1pPr>
            <a:lvl2pPr marL="914400" lvl="1" indent="-228600" algn="l">
              <a:lnSpc>
                <a:spcPct val="110000"/>
              </a:lnSpc>
              <a:spcBef>
                <a:spcPts val="800"/>
              </a:spcBef>
              <a:spcAft>
                <a:spcPts val="0"/>
              </a:spcAft>
              <a:buClr>
                <a:schemeClr val="lt1"/>
              </a:buClr>
              <a:buSzPts val="1400"/>
              <a:buNone/>
              <a:defRPr sz="1400"/>
            </a:lvl2pPr>
            <a:lvl3pPr marL="1371600" lvl="2" indent="-228600" algn="l">
              <a:lnSpc>
                <a:spcPct val="110000"/>
              </a:lnSpc>
              <a:spcBef>
                <a:spcPts val="800"/>
              </a:spcBef>
              <a:spcAft>
                <a:spcPts val="0"/>
              </a:spcAft>
              <a:buClr>
                <a:schemeClr val="lt1"/>
              </a:buClr>
              <a:buSzPts val="1200"/>
              <a:buNone/>
              <a:defRPr sz="1200"/>
            </a:lvl3pPr>
            <a:lvl4pPr marL="1828800" lvl="3" indent="-228600" algn="l">
              <a:lnSpc>
                <a:spcPct val="110000"/>
              </a:lnSpc>
              <a:spcBef>
                <a:spcPts val="800"/>
              </a:spcBef>
              <a:spcAft>
                <a:spcPts val="0"/>
              </a:spcAft>
              <a:buClr>
                <a:schemeClr val="lt1"/>
              </a:buClr>
              <a:buSzPts val="1000"/>
              <a:buNone/>
              <a:defRPr sz="1000"/>
            </a:lvl4pPr>
            <a:lvl5pPr marL="2286000" lvl="4" indent="-228600" algn="l">
              <a:lnSpc>
                <a:spcPct val="110000"/>
              </a:lnSpc>
              <a:spcBef>
                <a:spcPts val="800"/>
              </a:spcBef>
              <a:spcAft>
                <a:spcPts val="0"/>
              </a:spcAft>
              <a:buClr>
                <a:schemeClr val="lt1"/>
              </a:buClr>
              <a:buSzPts val="1000"/>
              <a:buNone/>
              <a:defRPr sz="1000"/>
            </a:lvl5pPr>
            <a:lvl6pPr marL="2743200" lvl="5" indent="-228600" algn="l">
              <a:lnSpc>
                <a:spcPct val="90000"/>
              </a:lnSpc>
              <a:spcBef>
                <a:spcPts val="8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187" name="Google Shape;187;p42"/>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42"/>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9" name="Google Shape;189;p42"/>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64772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0"/>
        <p:cNvGrpSpPr/>
        <p:nvPr/>
      </p:nvGrpSpPr>
      <p:grpSpPr>
        <a:xfrm>
          <a:off x="0" y="0"/>
          <a:ext cx="0" cy="0"/>
          <a:chOff x="0" y="0"/>
          <a:chExt cx="0" cy="0"/>
        </a:xfrm>
      </p:grpSpPr>
      <p:sp>
        <p:nvSpPr>
          <p:cNvPr id="191" name="Google Shape;191;p43"/>
          <p:cNvSpPr txBox="1">
            <a:spLocks noGrp="1"/>
          </p:cNvSpPr>
          <p:nvPr>
            <p:ph type="title"/>
          </p:nvPr>
        </p:nvSpPr>
        <p:spPr>
          <a:xfrm>
            <a:off x="550862" y="503906"/>
            <a:ext cx="11090275" cy="133305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800"/>
              <a:buFont typeface="Play"/>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43"/>
          <p:cNvSpPr txBox="1">
            <a:spLocks noGrp="1"/>
          </p:cNvSpPr>
          <p:nvPr>
            <p:ph type="body" idx="1"/>
          </p:nvPr>
        </p:nvSpPr>
        <p:spPr>
          <a:xfrm rot="5400000">
            <a:off x="4107182" y="-1442457"/>
            <a:ext cx="3978963" cy="1109160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3" name="Google Shape;193;p43"/>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43"/>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43"/>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6"/>
        <p:cNvGrpSpPr/>
        <p:nvPr/>
      </p:nvGrpSpPr>
      <p:grpSpPr>
        <a:xfrm>
          <a:off x="0" y="0"/>
          <a:ext cx="0" cy="0"/>
          <a:chOff x="0" y="0"/>
          <a:chExt cx="0" cy="0"/>
        </a:xfrm>
      </p:grpSpPr>
      <p:sp>
        <p:nvSpPr>
          <p:cNvPr id="197" name="Google Shape;197;p44"/>
          <p:cNvSpPr txBox="1">
            <a:spLocks noGrp="1"/>
          </p:cNvSpPr>
          <p:nvPr>
            <p:ph type="title"/>
          </p:nvPr>
        </p:nvSpPr>
        <p:spPr>
          <a:xfrm rot="5400000">
            <a:off x="7133431" y="1956594"/>
            <a:ext cx="5811838" cy="26289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44"/>
          <p:cNvSpPr txBox="1">
            <a:spLocks noGrp="1"/>
          </p:cNvSpPr>
          <p:nvPr>
            <p:ph type="body" idx="1"/>
          </p:nvPr>
        </p:nvSpPr>
        <p:spPr>
          <a:xfrm rot="5400000">
            <a:off x="1799431" y="-596106"/>
            <a:ext cx="5811838" cy="7734300"/>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a:lvl1pPr>
            <a:lvl2pPr marL="914400" lvl="1" indent="-342900" algn="l">
              <a:lnSpc>
                <a:spcPct val="110000"/>
              </a:lnSpc>
              <a:spcBef>
                <a:spcPts val="800"/>
              </a:spcBef>
              <a:spcAft>
                <a:spcPts val="0"/>
              </a:spcAft>
              <a:buClr>
                <a:schemeClr val="lt1"/>
              </a:buClr>
              <a:buSzPts val="1800"/>
              <a:buChar char="•"/>
              <a:defRPr/>
            </a:lvl2pPr>
            <a:lvl3pPr marL="1371600" lvl="2" indent="-342900" algn="l">
              <a:lnSpc>
                <a:spcPct val="110000"/>
              </a:lnSpc>
              <a:spcBef>
                <a:spcPts val="800"/>
              </a:spcBef>
              <a:spcAft>
                <a:spcPts val="0"/>
              </a:spcAft>
              <a:buClr>
                <a:schemeClr val="lt1"/>
              </a:buClr>
              <a:buSzPts val="1800"/>
              <a:buChar char="•"/>
              <a:defRPr/>
            </a:lvl3pPr>
            <a:lvl4pPr marL="1828800" lvl="3" indent="-342900" algn="l">
              <a:lnSpc>
                <a:spcPct val="110000"/>
              </a:lnSpc>
              <a:spcBef>
                <a:spcPts val="800"/>
              </a:spcBef>
              <a:spcAft>
                <a:spcPts val="0"/>
              </a:spcAft>
              <a:buClr>
                <a:schemeClr val="lt1"/>
              </a:buClr>
              <a:buSzPts val="1800"/>
              <a:buChar char="•"/>
              <a:defRPr/>
            </a:lvl4pPr>
            <a:lvl5pPr marL="2286000" lvl="4" indent="-342900" algn="l">
              <a:lnSpc>
                <a:spcPct val="110000"/>
              </a:lnSpc>
              <a:spcBef>
                <a:spcPts val="800"/>
              </a:spcBef>
              <a:spcAft>
                <a:spcPts val="0"/>
              </a:spcAft>
              <a:buClr>
                <a:schemeClr val="lt1"/>
              </a:buClr>
              <a:buSzPts val="1800"/>
              <a:buChar char="•"/>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99" name="Google Shape;199;p44"/>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44"/>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44"/>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1">
  <p:cSld name="Title and Content 1">
    <p:spTree>
      <p:nvGrpSpPr>
        <p:cNvPr id="1" name="Shape 202"/>
        <p:cNvGrpSpPr/>
        <p:nvPr/>
      </p:nvGrpSpPr>
      <p:grpSpPr>
        <a:xfrm>
          <a:off x="0" y="0"/>
          <a:ext cx="0" cy="0"/>
          <a:chOff x="0" y="0"/>
          <a:chExt cx="0" cy="0"/>
        </a:xfrm>
      </p:grpSpPr>
      <p:grpSp>
        <p:nvGrpSpPr>
          <p:cNvPr id="203" name="Google Shape;203;p45"/>
          <p:cNvGrpSpPr/>
          <p:nvPr/>
        </p:nvGrpSpPr>
        <p:grpSpPr>
          <a:xfrm rot="10800000">
            <a:off x="8925426" y="-229892"/>
            <a:ext cx="3990589" cy="4054324"/>
            <a:chOff x="4285509" y="2736835"/>
            <a:chExt cx="3990589" cy="4054324"/>
          </a:xfrm>
        </p:grpSpPr>
        <p:sp>
          <p:nvSpPr>
            <p:cNvPr id="204" name="Google Shape;204;p45"/>
            <p:cNvSpPr/>
            <p:nvPr/>
          </p:nvSpPr>
          <p:spPr>
            <a:xfrm rot="8100000" flipH="1">
              <a:off x="4602175" y="3958416"/>
              <a:ext cx="3536330" cy="1853969"/>
            </a:xfrm>
            <a:custGeom>
              <a:avLst/>
              <a:gdLst/>
              <a:ahLst/>
              <a:cxnLst/>
              <a:rect l="l" t="t" r="r" b="b"/>
              <a:pathLst>
                <a:path w="3536330" h="1853969" extrusionOk="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B274A"/>
                </a:gs>
                <a:gs pos="31000">
                  <a:srgbClr val="2B274A"/>
                </a:gs>
                <a:gs pos="97000">
                  <a:schemeClr val="dk2"/>
                </a:gs>
                <a:gs pos="100000">
                  <a:schemeClr val="dk2"/>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nvGrpSpPr>
            <p:cNvPr id="205" name="Google Shape;205;p45"/>
            <p:cNvGrpSpPr/>
            <p:nvPr/>
          </p:nvGrpSpPr>
          <p:grpSpPr>
            <a:xfrm>
              <a:off x="4285509" y="2736835"/>
              <a:ext cx="3990588" cy="3990588"/>
              <a:chOff x="-737095" y="2736835"/>
              <a:chExt cx="3990588" cy="3990588"/>
            </a:xfrm>
          </p:grpSpPr>
          <p:sp>
            <p:nvSpPr>
              <p:cNvPr id="206" name="Google Shape;206;p45"/>
              <p:cNvSpPr/>
              <p:nvPr/>
            </p:nvSpPr>
            <p:spPr>
              <a:xfrm rot="8100000" flipH="1">
                <a:off x="-481151" y="3649708"/>
                <a:ext cx="3478701" cy="2164843"/>
              </a:xfrm>
              <a:custGeom>
                <a:avLst/>
                <a:gdLst/>
                <a:ahLst/>
                <a:cxnLst/>
                <a:rect l="l" t="t" r="r" b="b"/>
                <a:pathLst>
                  <a:path w="3478701" h="2164843" extrusionOk="0">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746EB3">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07" name="Google Shape;207;p45"/>
              <p:cNvSpPr/>
              <p:nvPr/>
            </p:nvSpPr>
            <p:spPr>
              <a:xfrm rot="2700000" flipH="1">
                <a:off x="1512277" y="2840042"/>
                <a:ext cx="214196" cy="933178"/>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grpSp>
      <p:grpSp>
        <p:nvGrpSpPr>
          <p:cNvPr id="208" name="Google Shape;208;p45"/>
          <p:cNvGrpSpPr/>
          <p:nvPr/>
        </p:nvGrpSpPr>
        <p:grpSpPr>
          <a:xfrm>
            <a:off x="8690355" y="4892075"/>
            <a:ext cx="1656714" cy="1656714"/>
            <a:chOff x="10112258" y="2147095"/>
            <a:chExt cx="1656714" cy="1656714"/>
          </a:xfrm>
        </p:grpSpPr>
        <p:sp>
          <p:nvSpPr>
            <p:cNvPr id="209" name="Google Shape;209;p45"/>
            <p:cNvSpPr/>
            <p:nvPr/>
          </p:nvSpPr>
          <p:spPr>
            <a:xfrm rot="8100000">
              <a:off x="10400615" y="2343978"/>
              <a:ext cx="1080000" cy="1262947"/>
            </a:xfrm>
            <a:custGeom>
              <a:avLst/>
              <a:gdLst/>
              <a:ahLst/>
              <a:cxnLst/>
              <a:rect l="l" t="t" r="r" b="b"/>
              <a:pathLst>
                <a:path w="1080000" h="1262947" extrusionOk="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B274A"/>
                </a:gs>
                <a:gs pos="30000">
                  <a:srgbClr val="2B274A"/>
                </a:gs>
                <a:gs pos="40000">
                  <a:srgbClr val="3B3666"/>
                </a:gs>
                <a:gs pos="60000">
                  <a:srgbClr val="2B274A"/>
                </a:gs>
                <a:gs pos="100000">
                  <a:schemeClr val="dk2"/>
                </a:gs>
              </a:gsLst>
              <a:lin ang="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0" name="Google Shape;210;p45"/>
            <p:cNvSpPr/>
            <p:nvPr/>
          </p:nvSpPr>
          <p:spPr>
            <a:xfrm rot="-8100000">
              <a:off x="10415015" y="2179851"/>
              <a:ext cx="540000" cy="1080000"/>
            </a:xfrm>
            <a:prstGeom prst="ellipse">
              <a:avLst/>
            </a:prstGeom>
            <a:gradFill>
              <a:gsLst>
                <a:gs pos="0">
                  <a:srgbClr val="453E75">
                    <a:alpha val="32941"/>
                  </a:srgbClr>
                </a:gs>
                <a:gs pos="100000">
                  <a:srgbClr val="59EFC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grpSp>
        <p:nvGrpSpPr>
          <p:cNvPr id="211" name="Google Shape;211;p45"/>
          <p:cNvGrpSpPr/>
          <p:nvPr/>
        </p:nvGrpSpPr>
        <p:grpSpPr>
          <a:xfrm>
            <a:off x="363888" y="5322560"/>
            <a:ext cx="1030305" cy="1030305"/>
            <a:chOff x="10240859" y="1436639"/>
            <a:chExt cx="1030305" cy="1030305"/>
          </a:xfrm>
        </p:grpSpPr>
        <p:sp>
          <p:nvSpPr>
            <p:cNvPr id="212" name="Google Shape;212;p45"/>
            <p:cNvSpPr/>
            <p:nvPr/>
          </p:nvSpPr>
          <p:spPr>
            <a:xfrm rot="-8100000">
              <a:off x="10268976" y="1743588"/>
              <a:ext cx="926985" cy="463493"/>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3" name="Google Shape;213;p45"/>
            <p:cNvSpPr/>
            <p:nvPr/>
          </p:nvSpPr>
          <p:spPr>
            <a:xfrm rot="-2700000">
              <a:off x="11115555" y="1939340"/>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4" name="Google Shape;214;p45"/>
            <p:cNvSpPr/>
            <p:nvPr/>
          </p:nvSpPr>
          <p:spPr>
            <a:xfrm rot="-2700000">
              <a:off x="10625042" y="1448827"/>
              <a:ext cx="53549" cy="233295"/>
            </a:xfrm>
            <a:prstGeom prst="ellipse">
              <a:avLst/>
            </a:prstGeom>
            <a:solidFill>
              <a:srgbClr val="2B27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5" name="Google Shape;215;p45"/>
            <p:cNvSpPr/>
            <p:nvPr/>
          </p:nvSpPr>
          <p:spPr>
            <a:xfrm rot="-8100000">
              <a:off x="10292519" y="1686748"/>
              <a:ext cx="926985" cy="530086"/>
            </a:xfrm>
            <a:custGeom>
              <a:avLst/>
              <a:gdLst/>
              <a:ahLst/>
              <a:cxnLst/>
              <a:rect l="l" t="t" r="r" b="b"/>
              <a:pathLst>
                <a:path w="2658746" h="1329373" extrusionOk="0">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746EB3">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grpSp>
      <p:sp>
        <p:nvSpPr>
          <p:cNvPr id="216" name="Google Shape;216;p45"/>
          <p:cNvSpPr txBox="1">
            <a:spLocks noGrp="1"/>
          </p:cNvSpPr>
          <p:nvPr>
            <p:ph type="title"/>
          </p:nvPr>
        </p:nvSpPr>
        <p:spPr>
          <a:xfrm>
            <a:off x="550862" y="498474"/>
            <a:ext cx="7960421" cy="145021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000"/>
              <a:buFont typeface="Pla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7" name="Google Shape;217;p45"/>
          <p:cNvSpPr txBox="1">
            <a:spLocks noGrp="1"/>
          </p:cNvSpPr>
          <p:nvPr>
            <p:ph type="body" idx="1"/>
          </p:nvPr>
        </p:nvSpPr>
        <p:spPr>
          <a:xfrm>
            <a:off x="581343" y="2103039"/>
            <a:ext cx="7929940" cy="3979625"/>
          </a:xfrm>
          <a:prstGeom prst="rect">
            <a:avLst/>
          </a:prstGeom>
          <a:noFill/>
          <a:ln>
            <a:noFill/>
          </a:ln>
        </p:spPr>
        <p:txBody>
          <a:bodyPr spcFirstLastPara="1" wrap="square" lIns="0" tIns="0" rIns="0" bIns="0" anchor="t" anchorCtr="0">
            <a:normAutofit/>
          </a:bodyPr>
          <a:lstStyle>
            <a:lvl1pPr marL="457200" lvl="0" indent="-342900" algn="l">
              <a:lnSpc>
                <a:spcPct val="110000"/>
              </a:lnSpc>
              <a:spcBef>
                <a:spcPts val="1000"/>
              </a:spcBef>
              <a:spcAft>
                <a:spcPts val="0"/>
              </a:spcAft>
              <a:buClr>
                <a:schemeClr val="lt1"/>
              </a:buClr>
              <a:buSzPts val="1800"/>
              <a:buChar char="•"/>
              <a:defRPr sz="1800">
                <a:solidFill>
                  <a:schemeClr val="lt1"/>
                </a:solidFill>
              </a:defRPr>
            </a:lvl1pPr>
            <a:lvl2pPr marL="914400" lvl="1" indent="-304800" algn="l">
              <a:lnSpc>
                <a:spcPct val="110000"/>
              </a:lnSpc>
              <a:spcBef>
                <a:spcPts val="800"/>
              </a:spcBef>
              <a:spcAft>
                <a:spcPts val="0"/>
              </a:spcAft>
              <a:buClr>
                <a:schemeClr val="lt1"/>
              </a:buClr>
              <a:buSzPts val="1200"/>
              <a:buChar char="•"/>
              <a:defRPr sz="1200">
                <a:solidFill>
                  <a:schemeClr val="lt1"/>
                </a:solidFill>
              </a:defRPr>
            </a:lvl2pPr>
            <a:lvl3pPr marL="1371600" lvl="2" indent="-304800" algn="l">
              <a:lnSpc>
                <a:spcPct val="110000"/>
              </a:lnSpc>
              <a:spcBef>
                <a:spcPts val="800"/>
              </a:spcBef>
              <a:spcAft>
                <a:spcPts val="0"/>
              </a:spcAft>
              <a:buClr>
                <a:schemeClr val="lt1"/>
              </a:buClr>
              <a:buSzPts val="1200"/>
              <a:buChar char="•"/>
              <a:defRPr sz="1200">
                <a:solidFill>
                  <a:schemeClr val="lt1"/>
                </a:solidFill>
              </a:defRPr>
            </a:lvl3pPr>
            <a:lvl4pPr marL="1828800" lvl="3" indent="-304800" algn="l">
              <a:lnSpc>
                <a:spcPct val="110000"/>
              </a:lnSpc>
              <a:spcBef>
                <a:spcPts val="800"/>
              </a:spcBef>
              <a:spcAft>
                <a:spcPts val="0"/>
              </a:spcAft>
              <a:buClr>
                <a:schemeClr val="lt1"/>
              </a:buClr>
              <a:buSzPts val="1200"/>
              <a:buChar char="•"/>
              <a:defRPr sz="1200">
                <a:solidFill>
                  <a:schemeClr val="lt1"/>
                </a:solidFill>
              </a:defRPr>
            </a:lvl4pPr>
            <a:lvl5pPr marL="2286000" lvl="4" indent="-304800" algn="l">
              <a:lnSpc>
                <a:spcPct val="110000"/>
              </a:lnSpc>
              <a:spcBef>
                <a:spcPts val="800"/>
              </a:spcBef>
              <a:spcAft>
                <a:spcPts val="0"/>
              </a:spcAft>
              <a:buClr>
                <a:schemeClr val="lt1"/>
              </a:buClr>
              <a:buSzPts val="1200"/>
              <a:buChar char="•"/>
              <a:defRPr sz="1200">
                <a:solidFill>
                  <a:schemeClr val="lt1"/>
                </a:solidFill>
              </a:defRPr>
            </a:lvl5pPr>
            <a:lvl6pPr marL="2743200" lvl="5" indent="-342900" algn="l">
              <a:lnSpc>
                <a:spcPct val="90000"/>
              </a:lnSpc>
              <a:spcBef>
                <a:spcPts val="8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18" name="Google Shape;218;p45"/>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 name="Google Shape;219;p45"/>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5"/>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2037135" y="3825926"/>
            <a:ext cx="3868630" cy="333425"/>
          </a:xfrm>
        </p:spPr>
        <p:txBody>
          <a:bodyPr lIns="0" tIns="0" rIns="0" bIns="0"/>
          <a:lstStyle>
            <a:lvl1pPr>
              <a:defRPr sz="1273" b="0" i="0">
                <a:solidFill>
                  <a:schemeClr val="tx1"/>
                </a:solidFill>
                <a:latin typeface="Carlito"/>
                <a:cs typeface="Carlito"/>
              </a:defRPr>
            </a:lvl1pPr>
          </a:lstStyle>
          <a:p>
            <a:pPr marL="7701">
              <a:lnSpc>
                <a:spcPts val="1267"/>
              </a:lnSpc>
            </a:pPr>
            <a:r>
              <a:rPr lang="en-US" spc="-6"/>
              <a:t>Copyright</a:t>
            </a:r>
            <a:r>
              <a:rPr lang="en-US" spc="-36"/>
              <a:t> </a:t>
            </a:r>
            <a:r>
              <a:rPr lang="en-US"/>
              <a:t>©</a:t>
            </a:r>
            <a:r>
              <a:rPr lang="en-US" spc="-33"/>
              <a:t> </a:t>
            </a:r>
            <a:r>
              <a:rPr lang="en-US"/>
              <a:t>2024,</a:t>
            </a:r>
            <a:r>
              <a:rPr lang="en-US" spc="-36"/>
              <a:t> </a:t>
            </a:r>
            <a:r>
              <a:rPr lang="en-US"/>
              <a:t>Insight</a:t>
            </a:r>
            <a:r>
              <a:rPr lang="en-US" spc="-33"/>
              <a:t> </a:t>
            </a:r>
            <a:r>
              <a:rPr lang="en-US"/>
              <a:t>Data</a:t>
            </a:r>
            <a:r>
              <a:rPr lang="en-US" spc="-36"/>
              <a:t> </a:t>
            </a:r>
            <a:r>
              <a:rPr lang="en-US" spc="-6"/>
              <a:t>and/or</a:t>
            </a:r>
            <a:r>
              <a:rPr lang="en-US" spc="-33"/>
              <a:t> </a:t>
            </a:r>
            <a:r>
              <a:rPr lang="en-US"/>
              <a:t>its</a:t>
            </a:r>
            <a:r>
              <a:rPr lang="en-US" spc="-33"/>
              <a:t> </a:t>
            </a:r>
            <a:r>
              <a:rPr lang="en-US" spc="-6"/>
              <a:t>affiliates.</a:t>
            </a:r>
            <a:r>
              <a:rPr lang="en-US" spc="-36"/>
              <a:t> </a:t>
            </a:r>
            <a:r>
              <a:rPr lang="en-US"/>
              <a:t>All</a:t>
            </a:r>
            <a:r>
              <a:rPr lang="en-US" spc="-33"/>
              <a:t> </a:t>
            </a:r>
            <a:r>
              <a:rPr lang="en-US"/>
              <a:t>rights</a:t>
            </a:r>
            <a:r>
              <a:rPr lang="en-US" spc="-36"/>
              <a:t> </a:t>
            </a:r>
            <a:r>
              <a:rPr lang="en-US" spc="-6"/>
              <a:t>reserved.</a:t>
            </a:r>
            <a:endParaRPr lang="en-US" spc="-6"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166347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4511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4497546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58726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7552904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18417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6502718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8084708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49441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51847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1774974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0590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1493796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550307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199776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2911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716880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59824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627890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28000991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29150757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2781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38774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3791698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0734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4488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42161379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6941569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1145696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112950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28130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5750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10097997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2059392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1236873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Righ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anchor="ctr" anchorCtr="0">
            <a:noAutofit/>
          </a:bodyPr>
          <a:lstStyle>
            <a:lvl1pPr>
              <a:defRPr sz="6000" b="1">
                <a:latin typeface="+mj-lt"/>
              </a:defRPr>
            </a:lvl1pPr>
          </a:lstStyle>
          <a:p>
            <a:r>
              <a:rPr lang="en-US" dirty="0"/>
              <a:t>Click to add title</a:t>
            </a:r>
          </a:p>
        </p:txBody>
      </p:sp>
      <p:sp>
        <p:nvSpPr>
          <p:cNvPr id="15" name="Picture Placeholder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700838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2324144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979400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12092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61349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4660927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660060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and Image 1">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anchor="b">
            <a:noAutofit/>
          </a:bodyPr>
          <a:lstStyle>
            <a:lvl1pPr>
              <a:defRPr sz="4200" b="1">
                <a:latin typeface="+mj-lt"/>
              </a:defRPr>
            </a:lvl1pPr>
          </a:lstStyle>
          <a:p>
            <a:r>
              <a:rPr lang="en-US" dirty="0"/>
              <a:t>Click to add title</a:t>
            </a:r>
          </a:p>
        </p:txBody>
      </p:sp>
      <p:sp>
        <p:nvSpPr>
          <p:cNvPr id="10" name="Content Placeholder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216569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rt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457200"/>
            <a:ext cx="9692640" cy="1371600"/>
          </a:xfrm>
        </p:spPr>
        <p:txBody>
          <a:bodyPr anchor="b">
            <a:noAutofit/>
          </a:bodyPr>
          <a:lstStyle>
            <a:lvl1pPr>
              <a:defRPr sz="4200" b="1">
                <a:latin typeface="+mj-lt"/>
              </a:defRPr>
            </a:lvl1pPr>
          </a:lstStyle>
          <a:p>
            <a:r>
              <a:rPr lang="en-US" dirty="0"/>
              <a:t>Click to add title</a:t>
            </a:r>
          </a:p>
        </p:txBody>
      </p:sp>
      <p:sp>
        <p:nvSpPr>
          <p:cNvPr id="4" name="Content Placeholder 2">
            <a:extLst>
              <a:ext uri="{FF2B5EF4-FFF2-40B4-BE49-F238E27FC236}">
                <a16:creationId xmlns:a16="http://schemas.microsoft.com/office/drawing/2014/main" id="{C45E425B-455F-127B-1647-045FD094F15D}"/>
              </a:ext>
            </a:extLst>
          </p:cNvPr>
          <p:cNvSpPr>
            <a:spLocks noGrp="1"/>
          </p:cNvSpPr>
          <p:nvPr>
            <p:ph idx="10" hasCustomPrompt="1"/>
          </p:nvPr>
        </p:nvSpPr>
        <p:spPr>
          <a:xfrm>
            <a:off x="1167493" y="2087561"/>
            <a:ext cx="2693306" cy="3890543"/>
          </a:xfrm>
        </p:spPr>
        <p:txBody>
          <a:bodyPr>
            <a:noAutofit/>
          </a:bodyPr>
          <a:lstStyle>
            <a:lvl1pPr marL="0" indent="0">
              <a:buNone/>
              <a:defRPr sz="2000">
                <a:latin typeface="+mn-lt"/>
              </a:defRPr>
            </a:lvl1pPr>
            <a:lvl2pPr marL="457200" indent="0">
              <a:buNone/>
              <a:defRPr sz="2000">
                <a:latin typeface="+mn-lt"/>
              </a:defRPr>
            </a:lvl2pPr>
            <a:lvl3pPr marL="914400" indent="0">
              <a:buNone/>
              <a:defRPr sz="2000">
                <a:latin typeface="+mn-lt"/>
              </a:defRPr>
            </a:lvl3pPr>
            <a:lvl4pPr marL="1371600" indent="0">
              <a:buNone/>
              <a:defRPr sz="2000">
                <a:latin typeface="+mn-lt"/>
              </a:defRPr>
            </a:lvl4pPr>
            <a:lvl5pPr marL="1828800" inden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4216400" y="2087563"/>
            <a:ext cx="6730274" cy="389054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471225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and Imag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anchor="b">
            <a:noAutofit/>
          </a:bodyPr>
          <a:lstStyle>
            <a:lvl1pPr>
              <a:defRPr sz="4200" b="1">
                <a:latin typeface="+mj-lt"/>
              </a:defRPr>
            </a:lvl1pPr>
          </a:lstStyle>
          <a:p>
            <a:r>
              <a:rPr lang="en-US" dirty="0"/>
              <a:t>Click to add title</a:t>
            </a:r>
          </a:p>
        </p:txBody>
      </p:sp>
      <p:sp>
        <p:nvSpPr>
          <p:cNvPr id="15" name="Content Placeholder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anchor="ctr" anchorCtr="0">
            <a:noAutofit/>
          </a:bodyPr>
          <a:lstStyle>
            <a:lvl1pPr marL="0" indent="0" algn="ctr">
              <a:buFont typeface="Arial" panose="020B0604020202020204" pitchFamily="34" charset="0"/>
              <a:buNone/>
              <a:defRPr sz="2000">
                <a:latin typeface="+mn-lt"/>
              </a:defRPr>
            </a:lvl1pPr>
            <a:lvl2pPr marL="347663" indent="0" algn="ctr">
              <a:buFont typeface="Arial" panose="020B0604020202020204" pitchFamily="34" charset="0"/>
              <a:buNone/>
              <a:defRPr sz="2000">
                <a:latin typeface="+mn-lt"/>
              </a:defRPr>
            </a:lvl2pPr>
            <a:lvl3pPr marL="685800" indent="0" algn="ctr">
              <a:buFont typeface="Arial" panose="020B0604020202020204" pitchFamily="34" charset="0"/>
              <a:buNone/>
              <a:defRPr sz="2000">
                <a:latin typeface="+mn-lt"/>
              </a:defRPr>
            </a:lvl3pPr>
            <a:lvl4pPr marL="914400" indent="0" algn="ctr">
              <a:buFont typeface="Arial" panose="020B0604020202020204" pitchFamily="34" charset="0"/>
              <a:buNone/>
              <a:defRPr sz="2000">
                <a:latin typeface="+mn-lt"/>
              </a:defRPr>
            </a:lvl4pPr>
            <a:lvl5pPr marL="1143000" indent="0" algn="ctr">
              <a:buFont typeface="Arial" panose="020B0604020202020204" pitchFamily="34" charset="0"/>
              <a:buNone/>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a:normAutofit/>
          </a:bodyPr>
          <a:lstStyle>
            <a:lvl1pPr marL="283464" indent="-283464">
              <a:spcBef>
                <a:spcPts val="1000"/>
              </a:spcBef>
              <a:buFont typeface="Arial" panose="020B0604020202020204" pitchFamily="34" charset="0"/>
              <a:buChar char="•"/>
              <a:defRPr sz="2000">
                <a:solidFill>
                  <a:schemeClr val="tx1"/>
                </a:solidFill>
                <a:latin typeface="+mn-lt"/>
              </a:defRPr>
            </a:lvl1pPr>
            <a:lvl2pPr marL="566928" indent="-283464">
              <a:spcBef>
                <a:spcPts val="1000"/>
              </a:spcBef>
              <a:buFont typeface="Arial" panose="020B0604020202020204" pitchFamily="34" charset="0"/>
              <a:buChar char="•"/>
              <a:defRPr sz="2000">
                <a:solidFill>
                  <a:schemeClr val="tx1"/>
                </a:solidFill>
                <a:latin typeface="+mn-lt"/>
              </a:defRPr>
            </a:lvl2pPr>
            <a:lvl3pPr marL="850392" indent="-283464">
              <a:spcBef>
                <a:spcPts val="1000"/>
              </a:spcBef>
              <a:buFont typeface="Arial" panose="020B0604020202020204" pitchFamily="34" charset="0"/>
              <a:buChar char="•"/>
              <a:defRPr sz="2000">
                <a:solidFill>
                  <a:schemeClr val="tx1"/>
                </a:solidFill>
                <a:latin typeface="+mn-lt"/>
              </a:defRPr>
            </a:lvl3pPr>
            <a:lvl4pPr marL="1133856" indent="-283464">
              <a:spcBef>
                <a:spcPts val="1000"/>
              </a:spcBef>
              <a:buFont typeface="Arial" panose="020B0604020202020204" pitchFamily="34" charset="0"/>
              <a:buChar char="•"/>
              <a:defRPr sz="2000">
                <a:solidFill>
                  <a:schemeClr val="tx1"/>
                </a:solidFill>
                <a:latin typeface="+mn-lt"/>
              </a:defRPr>
            </a:lvl4pPr>
            <a:lvl5pPr marL="1463040" indent="-283464">
              <a:spcBef>
                <a:spcPts val="1000"/>
              </a:spcBef>
              <a:buFont typeface="Arial" panose="020B0604020202020204" pitchFamily="34" charset="0"/>
              <a:buChar char="•"/>
              <a:defRPr sz="2000">
                <a:solidFill>
                  <a:schemeClr val="tx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368218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453338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35597877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14933" y="2050753"/>
            <a:ext cx="6299200" cy="27392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Font typeface="Staatliches"/>
              <a:buNone/>
              <a:defRPr sz="8000">
                <a:latin typeface="Montserrat Black"/>
                <a:ea typeface="Montserrat Black"/>
                <a:cs typeface="Montserrat Black"/>
                <a:sym typeface="Montserrat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214933" y="4789967"/>
            <a:ext cx="4881200" cy="113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oboto Condensed Light"/>
              <a:buNone/>
              <a:defRPr sz="1867">
                <a:latin typeface="Lato"/>
                <a:ea typeface="Lato"/>
                <a:cs typeface="Lato"/>
                <a:sym typeface="Lato"/>
              </a:defRPr>
            </a:lvl1pPr>
            <a:lvl2pPr lvl="1"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9pPr>
          </a:lstStyle>
          <a:p>
            <a:endParaRPr/>
          </a:p>
        </p:txBody>
      </p:sp>
      <p:sp>
        <p:nvSpPr>
          <p:cNvPr id="11" name="Google Shape;11;p2"/>
          <p:cNvSpPr/>
          <p:nvPr/>
        </p:nvSpPr>
        <p:spPr>
          <a:xfrm>
            <a:off x="4112751" y="-34771"/>
            <a:ext cx="1542395" cy="941995"/>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2" name="Google Shape;12;p2"/>
          <p:cNvGrpSpPr/>
          <p:nvPr/>
        </p:nvGrpSpPr>
        <p:grpSpPr>
          <a:xfrm>
            <a:off x="3157633" y="-203200"/>
            <a:ext cx="9556600" cy="7161944"/>
            <a:chOff x="2368225" y="-152400"/>
            <a:chExt cx="7167450" cy="5371458"/>
          </a:xfrm>
        </p:grpSpPr>
        <p:sp>
          <p:nvSpPr>
            <p:cNvPr id="13" name="Google Shape;13;p2"/>
            <p:cNvSpPr/>
            <p:nvPr/>
          </p:nvSpPr>
          <p:spPr>
            <a:xfrm>
              <a:off x="4241250" y="-26078"/>
              <a:ext cx="3758237" cy="4809837"/>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4197937" y="-26078"/>
              <a:ext cx="2068144" cy="841960"/>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3237982" y="4078545"/>
              <a:ext cx="2800232" cy="1120311"/>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 name="Google Shape;16;p2"/>
            <p:cNvSpPr/>
            <p:nvPr/>
          </p:nvSpPr>
          <p:spPr>
            <a:xfrm>
              <a:off x="7189808" y="-26078"/>
              <a:ext cx="1969585" cy="4922184"/>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 name="Google Shape;17;p2"/>
            <p:cNvSpPr/>
            <p:nvPr/>
          </p:nvSpPr>
          <p:spPr>
            <a:xfrm>
              <a:off x="7010248" y="4297263"/>
              <a:ext cx="2149149" cy="901589"/>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 name="Google Shape;18;p2"/>
            <p:cNvSpPr/>
            <p:nvPr/>
          </p:nvSpPr>
          <p:spPr>
            <a:xfrm>
              <a:off x="2368225" y="3921502"/>
              <a:ext cx="3958471" cy="1277357"/>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 name="Google Shape;19;p2"/>
            <p:cNvSpPr/>
            <p:nvPr/>
          </p:nvSpPr>
          <p:spPr>
            <a:xfrm>
              <a:off x="3237982" y="4462581"/>
              <a:ext cx="2800232" cy="736267"/>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 name="Google Shape;20;p2"/>
            <p:cNvSpPr/>
            <p:nvPr/>
          </p:nvSpPr>
          <p:spPr>
            <a:xfrm>
              <a:off x="6405385" y="3019590"/>
              <a:ext cx="1115229" cy="139721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21" name="Google Shape;21;p2"/>
            <p:cNvPicPr preferRelativeResize="0"/>
            <p:nvPr/>
          </p:nvPicPr>
          <p:blipFill>
            <a:blip r:embed="rId2">
              <a:alphaModFix/>
            </a:blip>
            <a:stretch>
              <a:fillRect/>
            </a:stretch>
          </p:blipFill>
          <p:spPr>
            <a:xfrm>
              <a:off x="4425943" y="3882258"/>
              <a:ext cx="4791070" cy="1336800"/>
            </a:xfrm>
            <a:prstGeom prst="rect">
              <a:avLst/>
            </a:prstGeom>
            <a:noFill/>
            <a:ln>
              <a:noFill/>
            </a:ln>
          </p:spPr>
        </p:pic>
        <p:pic>
          <p:nvPicPr>
            <p:cNvPr id="22" name="Google Shape;22;p2"/>
            <p:cNvPicPr preferRelativeResize="0"/>
            <p:nvPr/>
          </p:nvPicPr>
          <p:blipFill>
            <a:blip r:embed="rId3">
              <a:alphaModFix/>
            </a:blip>
            <a:stretch>
              <a:fillRect/>
            </a:stretch>
          </p:blipFill>
          <p:spPr>
            <a:xfrm>
              <a:off x="5556525" y="-152400"/>
              <a:ext cx="3979150" cy="3422482"/>
            </a:xfrm>
            <a:prstGeom prst="rect">
              <a:avLst/>
            </a:prstGeom>
            <a:noFill/>
            <a:ln>
              <a:noFill/>
            </a:ln>
          </p:spPr>
        </p:pic>
      </p:grpSp>
    </p:spTree>
    <p:extLst>
      <p:ext uri="{BB962C8B-B14F-4D97-AF65-F5344CB8AC3E}">
        <p14:creationId xmlns:p14="http://schemas.microsoft.com/office/powerpoint/2010/main" val="24305629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3657600" y="1072033"/>
            <a:ext cx="4856000" cy="4838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25" name="Google Shape;25;p3"/>
          <p:cNvSpPr/>
          <p:nvPr/>
        </p:nvSpPr>
        <p:spPr>
          <a:xfrm>
            <a:off x="1" y="-101599"/>
            <a:ext cx="3557649" cy="1527788"/>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 name="Google Shape;26;p3"/>
          <p:cNvSpPr/>
          <p:nvPr/>
        </p:nvSpPr>
        <p:spPr>
          <a:xfrm>
            <a:off x="0" y="-101599"/>
            <a:ext cx="6096099" cy="3298700"/>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 name="Google Shape;27;p3"/>
          <p:cNvSpPr/>
          <p:nvPr/>
        </p:nvSpPr>
        <p:spPr>
          <a:xfrm>
            <a:off x="7815167" y="5570900"/>
            <a:ext cx="4468800" cy="1362264"/>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8" name="Google Shape;28;p3"/>
          <p:cNvGrpSpPr/>
          <p:nvPr/>
        </p:nvGrpSpPr>
        <p:grpSpPr>
          <a:xfrm>
            <a:off x="8387192" y="6202380"/>
            <a:ext cx="4007105" cy="730913"/>
            <a:chOff x="6290110" y="4651689"/>
            <a:chExt cx="2765556" cy="548185"/>
          </a:xfrm>
        </p:grpSpPr>
        <p:sp>
          <p:nvSpPr>
            <p:cNvPr id="29" name="Google Shape;29;p3"/>
            <p:cNvSpPr/>
            <p:nvPr/>
          </p:nvSpPr>
          <p:spPr>
            <a:xfrm>
              <a:off x="8707752" y="4709513"/>
              <a:ext cx="347912" cy="331809"/>
            </a:xfrm>
            <a:custGeom>
              <a:avLst/>
              <a:gdLst/>
              <a:ahLst/>
              <a:cxnLst/>
              <a:rect l="l" t="t" r="r" b="b"/>
              <a:pathLst>
                <a:path w="4597" h="4648" extrusionOk="0">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 name="Google Shape;30;p3"/>
            <p:cNvSpPr/>
            <p:nvPr/>
          </p:nvSpPr>
          <p:spPr>
            <a:xfrm>
              <a:off x="8536031" y="4766481"/>
              <a:ext cx="475286" cy="433394"/>
            </a:xfrm>
            <a:custGeom>
              <a:avLst/>
              <a:gdLst/>
              <a:ahLst/>
              <a:cxnLst/>
              <a:rect l="l" t="t" r="r" b="b"/>
              <a:pathLst>
                <a:path w="6280" h="6071" extrusionOk="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 name="Google Shape;31;p3"/>
            <p:cNvSpPr/>
            <p:nvPr/>
          </p:nvSpPr>
          <p:spPr>
            <a:xfrm>
              <a:off x="8458457" y="4804173"/>
              <a:ext cx="434493" cy="395487"/>
            </a:xfrm>
            <a:custGeom>
              <a:avLst/>
              <a:gdLst/>
              <a:ahLst/>
              <a:cxnLst/>
              <a:rect l="l" t="t" r="r" b="b"/>
              <a:pathLst>
                <a:path w="5741" h="5540" extrusionOk="0">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 name="Google Shape;32;p3"/>
            <p:cNvSpPr/>
            <p:nvPr/>
          </p:nvSpPr>
          <p:spPr>
            <a:xfrm>
              <a:off x="8617767" y="4733856"/>
              <a:ext cx="437899" cy="418902"/>
            </a:xfrm>
            <a:custGeom>
              <a:avLst/>
              <a:gdLst/>
              <a:ahLst/>
              <a:cxnLst/>
              <a:rect l="l" t="t" r="r" b="b"/>
              <a:pathLst>
                <a:path w="5786" h="5868" extrusionOk="0">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3" name="Google Shape;33;p3"/>
            <p:cNvSpPr/>
            <p:nvPr/>
          </p:nvSpPr>
          <p:spPr>
            <a:xfrm>
              <a:off x="8950916" y="4719793"/>
              <a:ext cx="104745" cy="98800"/>
            </a:xfrm>
            <a:custGeom>
              <a:avLst/>
              <a:gdLst/>
              <a:ahLst/>
              <a:cxnLst/>
              <a:rect l="l" t="t" r="r" b="b"/>
              <a:pathLst>
                <a:path w="1384" h="1384" extrusionOk="0">
                  <a:moveTo>
                    <a:pt x="0" y="0"/>
                  </a:moveTo>
                  <a:lnTo>
                    <a:pt x="1383" y="1383"/>
                  </a:lnTo>
                  <a:lnTo>
                    <a:pt x="1383" y="1073"/>
                  </a:lnTo>
                  <a:lnTo>
                    <a:pt x="525" y="211"/>
                  </a:lnTo>
                  <a:cubicBezTo>
                    <a:pt x="358" y="129"/>
                    <a:pt x="181" y="61"/>
                    <a:pt x="0"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4" name="Google Shape;34;p3"/>
            <p:cNvSpPr/>
            <p:nvPr/>
          </p:nvSpPr>
          <p:spPr>
            <a:xfrm>
              <a:off x="8812949" y="4700947"/>
              <a:ext cx="242714" cy="229011"/>
            </a:xfrm>
            <a:custGeom>
              <a:avLst/>
              <a:gdLst/>
              <a:ahLst/>
              <a:cxnLst/>
              <a:rect l="l" t="t" r="r" b="b"/>
              <a:pathLst>
                <a:path w="3207" h="3208" extrusionOk="0">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5" name="Google Shape;35;p3"/>
            <p:cNvSpPr/>
            <p:nvPr/>
          </p:nvSpPr>
          <p:spPr>
            <a:xfrm>
              <a:off x="8050308" y="4980501"/>
              <a:ext cx="250433" cy="217161"/>
            </a:xfrm>
            <a:custGeom>
              <a:avLst/>
              <a:gdLst/>
              <a:ahLst/>
              <a:cxnLst/>
              <a:rect l="l" t="t" r="r" b="b"/>
              <a:pathLst>
                <a:path w="3309" h="3042" extrusionOk="0">
                  <a:moveTo>
                    <a:pt x="263" y="0"/>
                  </a:moveTo>
                  <a:cubicBezTo>
                    <a:pt x="175" y="17"/>
                    <a:pt x="89" y="34"/>
                    <a:pt x="1" y="48"/>
                  </a:cubicBezTo>
                  <a:lnTo>
                    <a:pt x="2996" y="3042"/>
                  </a:lnTo>
                  <a:lnTo>
                    <a:pt x="3309" y="3042"/>
                  </a:lnTo>
                  <a:lnTo>
                    <a:pt x="263"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6" name="Google Shape;36;p3"/>
            <p:cNvSpPr/>
            <p:nvPr/>
          </p:nvSpPr>
          <p:spPr>
            <a:xfrm>
              <a:off x="8228689" y="4922320"/>
              <a:ext cx="308709" cy="276127"/>
            </a:xfrm>
            <a:custGeom>
              <a:avLst/>
              <a:gdLst/>
              <a:ahLst/>
              <a:cxnLst/>
              <a:rect l="l" t="t" r="r" b="b"/>
              <a:pathLst>
                <a:path w="4079" h="3868" extrusionOk="0">
                  <a:moveTo>
                    <a:pt x="213" y="1"/>
                  </a:moveTo>
                  <a:cubicBezTo>
                    <a:pt x="141" y="34"/>
                    <a:pt x="73" y="66"/>
                    <a:pt x="1" y="100"/>
                  </a:cubicBezTo>
                  <a:lnTo>
                    <a:pt x="3769" y="3867"/>
                  </a:lnTo>
                  <a:lnTo>
                    <a:pt x="4079" y="3867"/>
                  </a:lnTo>
                  <a:lnTo>
                    <a:pt x="213"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7" name="Google Shape;37;p3"/>
            <p:cNvSpPr/>
            <p:nvPr/>
          </p:nvSpPr>
          <p:spPr>
            <a:xfrm>
              <a:off x="8383154" y="4844222"/>
              <a:ext cx="391203" cy="354939"/>
            </a:xfrm>
            <a:custGeom>
              <a:avLst/>
              <a:gdLst/>
              <a:ahLst/>
              <a:cxnLst/>
              <a:rect l="l" t="t" r="r" b="b"/>
              <a:pathLst>
                <a:path w="5169" h="4972" extrusionOk="0">
                  <a:moveTo>
                    <a:pt x="198" y="1"/>
                  </a:moveTo>
                  <a:cubicBezTo>
                    <a:pt x="134" y="39"/>
                    <a:pt x="65" y="76"/>
                    <a:pt x="1" y="114"/>
                  </a:cubicBezTo>
                  <a:lnTo>
                    <a:pt x="4855" y="4971"/>
                  </a:lnTo>
                  <a:lnTo>
                    <a:pt x="5169" y="4971"/>
                  </a:lnTo>
                  <a:lnTo>
                    <a:pt x="198"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8" name="Google Shape;38;p3"/>
            <p:cNvSpPr/>
            <p:nvPr/>
          </p:nvSpPr>
          <p:spPr>
            <a:xfrm>
              <a:off x="7938905" y="4990209"/>
              <a:ext cx="243244" cy="207238"/>
            </a:xfrm>
            <a:custGeom>
              <a:avLst/>
              <a:gdLst/>
              <a:ahLst/>
              <a:cxnLst/>
              <a:rect l="l" t="t" r="r" b="b"/>
              <a:pathLst>
                <a:path w="3214" h="2903" extrusionOk="0">
                  <a:moveTo>
                    <a:pt x="1" y="0"/>
                  </a:moveTo>
                  <a:lnTo>
                    <a:pt x="2900" y="2899"/>
                  </a:lnTo>
                  <a:lnTo>
                    <a:pt x="3213" y="2903"/>
                  </a:lnTo>
                  <a:lnTo>
                    <a:pt x="325" y="14"/>
                  </a:lnTo>
                  <a:cubicBezTo>
                    <a:pt x="216" y="11"/>
                    <a:pt x="106" y="7"/>
                    <a:pt x="1" y="0"/>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9" name="Google Shape;39;p3"/>
            <p:cNvSpPr/>
            <p:nvPr/>
          </p:nvSpPr>
          <p:spPr>
            <a:xfrm>
              <a:off x="8144153" y="4955372"/>
              <a:ext cx="274879" cy="242860"/>
            </a:xfrm>
            <a:custGeom>
              <a:avLst/>
              <a:gdLst/>
              <a:ahLst/>
              <a:cxnLst/>
              <a:rect l="l" t="t" r="r" b="b"/>
              <a:pathLst>
                <a:path w="3632" h="3402" extrusionOk="0">
                  <a:moveTo>
                    <a:pt x="232" y="1"/>
                  </a:moveTo>
                  <a:cubicBezTo>
                    <a:pt x="154" y="29"/>
                    <a:pt x="79" y="55"/>
                    <a:pt x="1" y="79"/>
                  </a:cubicBezTo>
                  <a:lnTo>
                    <a:pt x="3319" y="3398"/>
                  </a:lnTo>
                  <a:lnTo>
                    <a:pt x="3632" y="3401"/>
                  </a:lnTo>
                  <a:lnTo>
                    <a:pt x="232"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0" name="Google Shape;40;p3"/>
            <p:cNvSpPr/>
            <p:nvPr/>
          </p:nvSpPr>
          <p:spPr>
            <a:xfrm>
              <a:off x="8307322" y="4884413"/>
              <a:ext cx="348745" cy="314462"/>
            </a:xfrm>
            <a:custGeom>
              <a:avLst/>
              <a:gdLst/>
              <a:ahLst/>
              <a:cxnLst/>
              <a:rect l="l" t="t" r="r" b="b"/>
              <a:pathLst>
                <a:path w="4608" h="4405" extrusionOk="0">
                  <a:moveTo>
                    <a:pt x="202" y="0"/>
                  </a:moveTo>
                  <a:cubicBezTo>
                    <a:pt x="134" y="38"/>
                    <a:pt x="66" y="72"/>
                    <a:pt x="1" y="109"/>
                  </a:cubicBezTo>
                  <a:lnTo>
                    <a:pt x="4293" y="4402"/>
                  </a:lnTo>
                  <a:lnTo>
                    <a:pt x="4607" y="4405"/>
                  </a:lnTo>
                  <a:lnTo>
                    <a:pt x="202"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1" name="Google Shape;41;p3"/>
            <p:cNvSpPr/>
            <p:nvPr/>
          </p:nvSpPr>
          <p:spPr>
            <a:xfrm>
              <a:off x="7772103" y="4944236"/>
              <a:ext cx="291756" cy="252712"/>
            </a:xfrm>
            <a:custGeom>
              <a:avLst/>
              <a:gdLst/>
              <a:ahLst/>
              <a:cxnLst/>
              <a:rect l="l" t="t" r="r" b="b"/>
              <a:pathLst>
                <a:path w="3855" h="3540" extrusionOk="0">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2" name="Google Shape;42;p3"/>
            <p:cNvSpPr/>
            <p:nvPr/>
          </p:nvSpPr>
          <p:spPr>
            <a:xfrm>
              <a:off x="7409362" y="4713440"/>
              <a:ext cx="535832" cy="483293"/>
            </a:xfrm>
            <a:custGeom>
              <a:avLst/>
              <a:gdLst/>
              <a:ahLst/>
              <a:cxnLst/>
              <a:rect l="l" t="t" r="r" b="b"/>
              <a:pathLst>
                <a:path w="7080" h="6770" extrusionOk="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3" name="Google Shape;43;p3"/>
            <p:cNvSpPr/>
            <p:nvPr/>
          </p:nvSpPr>
          <p:spPr>
            <a:xfrm>
              <a:off x="7235068" y="4660399"/>
              <a:ext cx="591837" cy="535835"/>
            </a:xfrm>
            <a:custGeom>
              <a:avLst/>
              <a:gdLst/>
              <a:ahLst/>
              <a:cxnLst/>
              <a:rect l="l" t="t" r="r" b="b"/>
              <a:pathLst>
                <a:path w="7820" h="7506" extrusionOk="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4" name="Google Shape;44;p3"/>
            <p:cNvSpPr/>
            <p:nvPr/>
          </p:nvSpPr>
          <p:spPr>
            <a:xfrm>
              <a:off x="7107999" y="4651689"/>
              <a:ext cx="600541" cy="544330"/>
            </a:xfrm>
            <a:custGeom>
              <a:avLst/>
              <a:gdLst/>
              <a:ahLst/>
              <a:cxnLst/>
              <a:rect l="l" t="t" r="r" b="b"/>
              <a:pathLst>
                <a:path w="7935" h="7625" extrusionOk="0">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5" name="Google Shape;45;p3"/>
            <p:cNvSpPr/>
            <p:nvPr/>
          </p:nvSpPr>
          <p:spPr>
            <a:xfrm>
              <a:off x="6522452" y="4869065"/>
              <a:ext cx="356919" cy="324528"/>
            </a:xfrm>
            <a:custGeom>
              <a:avLst/>
              <a:gdLst/>
              <a:ahLst/>
              <a:cxnLst/>
              <a:rect l="l" t="t" r="r" b="b"/>
              <a:pathLst>
                <a:path w="4716" h="4546" extrusionOk="0">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6" name="Google Shape;46;p3"/>
            <p:cNvSpPr/>
            <p:nvPr/>
          </p:nvSpPr>
          <p:spPr>
            <a:xfrm>
              <a:off x="6658527" y="4776403"/>
              <a:ext cx="457728" cy="417902"/>
            </a:xfrm>
            <a:custGeom>
              <a:avLst/>
              <a:gdLst/>
              <a:ahLst/>
              <a:cxnLst/>
              <a:rect l="l" t="t" r="r" b="b"/>
              <a:pathLst>
                <a:path w="6048" h="5854" extrusionOk="0">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7" name="Google Shape;47;p3"/>
            <p:cNvSpPr/>
            <p:nvPr/>
          </p:nvSpPr>
          <p:spPr>
            <a:xfrm>
              <a:off x="6814582" y="4703231"/>
              <a:ext cx="538405" cy="491788"/>
            </a:xfrm>
            <a:custGeom>
              <a:avLst/>
              <a:gdLst/>
              <a:ahLst/>
              <a:cxnLst/>
              <a:rect l="l" t="t" r="r" b="b"/>
              <a:pathLst>
                <a:path w="7114" h="6889" extrusionOk="0">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8" name="Google Shape;48;p3"/>
            <p:cNvSpPr/>
            <p:nvPr/>
          </p:nvSpPr>
          <p:spPr>
            <a:xfrm>
              <a:off x="6999699" y="4657971"/>
              <a:ext cx="590172" cy="537548"/>
            </a:xfrm>
            <a:custGeom>
              <a:avLst/>
              <a:gdLst/>
              <a:ahLst/>
              <a:cxnLst/>
              <a:rect l="l" t="t" r="r" b="b"/>
              <a:pathLst>
                <a:path w="7798" h="7530" extrusionOk="0">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49" name="Google Shape;49;p3"/>
            <p:cNvSpPr/>
            <p:nvPr/>
          </p:nvSpPr>
          <p:spPr>
            <a:xfrm>
              <a:off x="6588446" y="4820664"/>
              <a:ext cx="409291" cy="373142"/>
            </a:xfrm>
            <a:custGeom>
              <a:avLst/>
              <a:gdLst/>
              <a:ahLst/>
              <a:cxnLst/>
              <a:rect l="l" t="t" r="r" b="b"/>
              <a:pathLst>
                <a:path w="5408" h="5227" extrusionOk="0">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0" name="Google Shape;50;p3"/>
            <p:cNvSpPr/>
            <p:nvPr/>
          </p:nvSpPr>
          <p:spPr>
            <a:xfrm>
              <a:off x="6733603" y="4736783"/>
              <a:ext cx="501094" cy="457737"/>
            </a:xfrm>
            <a:custGeom>
              <a:avLst/>
              <a:gdLst/>
              <a:ahLst/>
              <a:cxnLst/>
              <a:rect l="l" t="t" r="r" b="b"/>
              <a:pathLst>
                <a:path w="6621" h="6412" extrusionOk="0">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1" name="Google Shape;51;p3"/>
            <p:cNvSpPr/>
            <p:nvPr/>
          </p:nvSpPr>
          <p:spPr>
            <a:xfrm>
              <a:off x="6902751" y="4676461"/>
              <a:ext cx="568830" cy="518844"/>
            </a:xfrm>
            <a:custGeom>
              <a:avLst/>
              <a:gdLst/>
              <a:ahLst/>
              <a:cxnLst/>
              <a:rect l="l" t="t" r="r" b="b"/>
              <a:pathLst>
                <a:path w="7516" h="7268" extrusionOk="0">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2" name="Google Shape;52;p3"/>
            <p:cNvSpPr/>
            <p:nvPr/>
          </p:nvSpPr>
          <p:spPr>
            <a:xfrm>
              <a:off x="6401059" y="4975789"/>
              <a:ext cx="241351" cy="217018"/>
            </a:xfrm>
            <a:custGeom>
              <a:avLst/>
              <a:gdLst/>
              <a:ahLst/>
              <a:cxnLst/>
              <a:rect l="l" t="t" r="r" b="b"/>
              <a:pathLst>
                <a:path w="3189" h="3040" extrusionOk="0">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3" name="Google Shape;53;p3"/>
            <p:cNvSpPr/>
            <p:nvPr/>
          </p:nvSpPr>
          <p:spPr>
            <a:xfrm>
              <a:off x="6344525" y="5033470"/>
              <a:ext cx="179519" cy="158909"/>
            </a:xfrm>
            <a:custGeom>
              <a:avLst/>
              <a:gdLst/>
              <a:ahLst/>
              <a:cxnLst/>
              <a:rect l="l" t="t" r="r" b="b"/>
              <a:pathLst>
                <a:path w="2372" h="2226" extrusionOk="0">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4" name="Google Shape;54;p3"/>
            <p:cNvSpPr/>
            <p:nvPr/>
          </p:nvSpPr>
          <p:spPr>
            <a:xfrm>
              <a:off x="6460090" y="4920892"/>
              <a:ext cx="300687" cy="272201"/>
            </a:xfrm>
            <a:custGeom>
              <a:avLst/>
              <a:gdLst/>
              <a:ahLst/>
              <a:cxnLst/>
              <a:rect l="l" t="t" r="r" b="b"/>
              <a:pathLst>
                <a:path w="3973" h="3813" extrusionOk="0">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5" name="Google Shape;55;p3"/>
            <p:cNvSpPr/>
            <p:nvPr/>
          </p:nvSpPr>
          <p:spPr>
            <a:xfrm>
              <a:off x="6290110" y="5093293"/>
              <a:ext cx="115416" cy="98872"/>
            </a:xfrm>
            <a:custGeom>
              <a:avLst/>
              <a:gdLst/>
              <a:ahLst/>
              <a:cxnLst/>
              <a:rect l="l" t="t" r="r" b="b"/>
              <a:pathLst>
                <a:path w="1525" h="1385" extrusionOk="0">
                  <a:moveTo>
                    <a:pt x="144" y="1"/>
                  </a:moveTo>
                  <a:cubicBezTo>
                    <a:pt x="97" y="59"/>
                    <a:pt x="49" y="117"/>
                    <a:pt x="1" y="174"/>
                  </a:cubicBezTo>
                  <a:lnTo>
                    <a:pt x="1210" y="1380"/>
                  </a:lnTo>
                  <a:lnTo>
                    <a:pt x="1524" y="1384"/>
                  </a:lnTo>
                  <a:lnTo>
                    <a:pt x="144"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56" name="Google Shape;56;p3"/>
          <p:cNvGrpSpPr/>
          <p:nvPr/>
        </p:nvGrpSpPr>
        <p:grpSpPr>
          <a:xfrm>
            <a:off x="-53630" y="-189350"/>
            <a:ext cx="1721529" cy="2957945"/>
            <a:chOff x="4895725" y="2485200"/>
            <a:chExt cx="464525" cy="744050"/>
          </a:xfrm>
        </p:grpSpPr>
        <p:sp>
          <p:nvSpPr>
            <p:cNvPr id="57" name="Google Shape;57;p3"/>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8" name="Google Shape;58;p3"/>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59" name="Google Shape;59;p3"/>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0" name="Google Shape;60;p3"/>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1" name="Google Shape;61;p3"/>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2" name="Google Shape;62;p3"/>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 name="Google Shape;63;p3"/>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 name="Google Shape;64;p3"/>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 name="Google Shape;65;p3"/>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 name="Google Shape;66;p3"/>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 name="Google Shape;67;p3"/>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 name="Google Shape;68;p3"/>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 name="Google Shape;69;p3"/>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 name="Google Shape;70;p3"/>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 name="Google Shape;71;p3"/>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 name="Google Shape;72;p3"/>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 name="Google Shape;73;p3"/>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 name="Google Shape;74;p3"/>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 name="Google Shape;75;p3"/>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 name="Google Shape;76;p3"/>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 name="Google Shape;77;p3"/>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 name="Google Shape;78;p3"/>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 name="Google Shape;79;p3"/>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 name="Google Shape;80;p3"/>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 name="Google Shape;81;p3"/>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 name="Google Shape;82;p3"/>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 name="Google Shape;83;p3"/>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 name="Google Shape;84;p3"/>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 name="Google Shape;85;p3"/>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9483430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bg>
      <p:bgPr>
        <a:solidFill>
          <a:srgbClr val="FFFFFF"/>
        </a:solidFill>
        <a:effectLst/>
      </p:bgPr>
    </p:bg>
    <p:spTree>
      <p:nvGrpSpPr>
        <p:cNvPr id="1" name="Shape 86"/>
        <p:cNvGrpSpPr/>
        <p:nvPr/>
      </p:nvGrpSpPr>
      <p:grpSpPr>
        <a:xfrm>
          <a:off x="0" y="0"/>
          <a:ext cx="0" cy="0"/>
          <a:chOff x="0" y="0"/>
          <a:chExt cx="0" cy="0"/>
        </a:xfrm>
      </p:grpSpPr>
      <p:sp>
        <p:nvSpPr>
          <p:cNvPr id="87" name="Google Shape;87;p4"/>
          <p:cNvSpPr txBox="1">
            <a:spLocks noGrp="1"/>
          </p:cNvSpPr>
          <p:nvPr>
            <p:ph type="title"/>
          </p:nvPr>
        </p:nvSpPr>
        <p:spPr>
          <a:xfrm>
            <a:off x="1216077" y="672367"/>
            <a:ext cx="9753600" cy="731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dk1"/>
                </a:solidFill>
                <a:latin typeface="Montserrat Black"/>
                <a:ea typeface="Montserrat Black"/>
                <a:cs typeface="Montserrat Black"/>
                <a:sym typeface="Montserrat Black"/>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4"/>
          <p:cNvSpPr txBox="1">
            <a:spLocks noGrp="1"/>
          </p:cNvSpPr>
          <p:nvPr>
            <p:ph type="body" idx="1"/>
          </p:nvPr>
        </p:nvSpPr>
        <p:spPr>
          <a:xfrm>
            <a:off x="1219200" y="1708633"/>
            <a:ext cx="9733200" cy="4193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rgbClr val="FFFFFF"/>
              </a:buClr>
              <a:buSzPts val="1200"/>
              <a:buAutoNum type="arabicPeriod"/>
              <a:defRPr sz="1600"/>
            </a:lvl1pPr>
            <a:lvl2pPr marL="1219170" lvl="1" indent="-406390" rtl="0">
              <a:spcBef>
                <a:spcPts val="2133"/>
              </a:spcBef>
              <a:spcAft>
                <a:spcPts val="0"/>
              </a:spcAft>
              <a:buClr>
                <a:srgbClr val="FFFFFF"/>
              </a:buClr>
              <a:buSzPts val="1200"/>
              <a:buAutoNum type="alphaLcPeriod"/>
              <a:defRPr/>
            </a:lvl2pPr>
            <a:lvl3pPr marL="1828754" lvl="2" indent="-406390" rtl="0">
              <a:spcBef>
                <a:spcPts val="2133"/>
              </a:spcBef>
              <a:spcAft>
                <a:spcPts val="0"/>
              </a:spcAft>
              <a:buClr>
                <a:srgbClr val="FFFFFF"/>
              </a:buClr>
              <a:buSzPts val="1200"/>
              <a:buAutoNum type="romanLcPeriod"/>
              <a:defRPr/>
            </a:lvl3pPr>
            <a:lvl4pPr marL="2438339" lvl="3" indent="-406390" rtl="0">
              <a:spcBef>
                <a:spcPts val="2133"/>
              </a:spcBef>
              <a:spcAft>
                <a:spcPts val="0"/>
              </a:spcAft>
              <a:buClr>
                <a:srgbClr val="FFFFFF"/>
              </a:buClr>
              <a:buSzPts val="1200"/>
              <a:buAutoNum type="arabicPeriod"/>
              <a:defRPr/>
            </a:lvl4pPr>
            <a:lvl5pPr marL="3047924" lvl="4" indent="-406390" rtl="0">
              <a:spcBef>
                <a:spcPts val="2133"/>
              </a:spcBef>
              <a:spcAft>
                <a:spcPts val="0"/>
              </a:spcAft>
              <a:buClr>
                <a:srgbClr val="FFFFFF"/>
              </a:buClr>
              <a:buSzPts val="1200"/>
              <a:buAutoNum type="alphaLcPeriod"/>
              <a:defRPr/>
            </a:lvl5pPr>
            <a:lvl6pPr marL="3657509" lvl="5" indent="-406390" rtl="0">
              <a:spcBef>
                <a:spcPts val="2133"/>
              </a:spcBef>
              <a:spcAft>
                <a:spcPts val="0"/>
              </a:spcAft>
              <a:buClr>
                <a:srgbClr val="FFFFFF"/>
              </a:buClr>
              <a:buSzPts val="1200"/>
              <a:buAutoNum type="romanLcPeriod"/>
              <a:defRPr/>
            </a:lvl6pPr>
            <a:lvl7pPr marL="4267093" lvl="6" indent="-406390" rtl="0">
              <a:spcBef>
                <a:spcPts val="2133"/>
              </a:spcBef>
              <a:spcAft>
                <a:spcPts val="0"/>
              </a:spcAft>
              <a:buClr>
                <a:srgbClr val="FFFFFF"/>
              </a:buClr>
              <a:buSzPts val="1200"/>
              <a:buAutoNum type="arabicPeriod"/>
              <a:defRPr/>
            </a:lvl7pPr>
            <a:lvl8pPr marL="4876678" lvl="7" indent="-406390" rtl="0">
              <a:spcBef>
                <a:spcPts val="2133"/>
              </a:spcBef>
              <a:spcAft>
                <a:spcPts val="0"/>
              </a:spcAft>
              <a:buClr>
                <a:srgbClr val="FFFFFF"/>
              </a:buClr>
              <a:buSzPts val="1200"/>
              <a:buAutoNum type="alphaLcPeriod"/>
              <a:defRPr/>
            </a:lvl8pPr>
            <a:lvl9pPr marL="5486263" lvl="8" indent="-406390" rtl="0">
              <a:spcBef>
                <a:spcPts val="2133"/>
              </a:spcBef>
              <a:spcAft>
                <a:spcPts val="2133"/>
              </a:spcAft>
              <a:buClr>
                <a:srgbClr val="FFFFFF"/>
              </a:buClr>
              <a:buSzPts val="1200"/>
              <a:buAutoNum type="romanLcPeriod"/>
              <a:defRPr/>
            </a:lvl9pPr>
          </a:lstStyle>
          <a:p>
            <a:endParaRPr/>
          </a:p>
        </p:txBody>
      </p:sp>
      <p:sp>
        <p:nvSpPr>
          <p:cNvPr id="89" name="Google Shape;89;p4"/>
          <p:cNvSpPr/>
          <p:nvPr/>
        </p:nvSpPr>
        <p:spPr>
          <a:xfrm>
            <a:off x="4854555" y="6585512"/>
            <a:ext cx="4048" cy="2769"/>
          </a:xfrm>
          <a:custGeom>
            <a:avLst/>
            <a:gdLst/>
            <a:ahLst/>
            <a:cxnLst/>
            <a:rect l="l" t="t" r="r" b="b"/>
            <a:pathLst>
              <a:path w="39" h="39" extrusionOk="0">
                <a:moveTo>
                  <a:pt x="39" y="38"/>
                </a:moveTo>
                <a:lnTo>
                  <a:pt x="39" y="38"/>
                </a:lnTo>
                <a:lnTo>
                  <a:pt x="1" y="1"/>
                </a:lnTo>
                <a:lnTo>
                  <a:pt x="1" y="1"/>
                </a:lnTo>
                <a:close/>
              </a:path>
            </a:pathLst>
          </a:custGeom>
          <a:solidFill>
            <a:srgbClr val="231F2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90" name="Google Shape;90;p4"/>
          <p:cNvGrpSpPr/>
          <p:nvPr/>
        </p:nvGrpSpPr>
        <p:grpSpPr>
          <a:xfrm>
            <a:off x="9125179" y="-568232"/>
            <a:ext cx="3334667" cy="2231499"/>
            <a:chOff x="6843884" y="-426174"/>
            <a:chExt cx="2501000" cy="1673624"/>
          </a:xfrm>
        </p:grpSpPr>
        <p:sp>
          <p:nvSpPr>
            <p:cNvPr id="91" name="Google Shape;91;p4"/>
            <p:cNvSpPr/>
            <p:nvPr/>
          </p:nvSpPr>
          <p:spPr>
            <a:xfrm>
              <a:off x="7667903" y="-136207"/>
              <a:ext cx="1600774" cy="1383657"/>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92" name="Google Shape;92;p4"/>
            <p:cNvPicPr preferRelativeResize="0"/>
            <p:nvPr/>
          </p:nvPicPr>
          <p:blipFill>
            <a:blip r:embed="rId2">
              <a:alphaModFix/>
            </a:blip>
            <a:stretch>
              <a:fillRect/>
            </a:stretch>
          </p:blipFill>
          <p:spPr>
            <a:xfrm>
              <a:off x="6843884" y="-426174"/>
              <a:ext cx="2501000" cy="1383650"/>
            </a:xfrm>
            <a:prstGeom prst="rect">
              <a:avLst/>
            </a:prstGeom>
            <a:noFill/>
            <a:ln>
              <a:noFill/>
            </a:ln>
          </p:spPr>
        </p:pic>
      </p:grpSp>
      <p:grpSp>
        <p:nvGrpSpPr>
          <p:cNvPr id="93" name="Google Shape;93;p4"/>
          <p:cNvGrpSpPr/>
          <p:nvPr/>
        </p:nvGrpSpPr>
        <p:grpSpPr>
          <a:xfrm>
            <a:off x="-87059" y="3513631"/>
            <a:ext cx="6009664" cy="3802252"/>
            <a:chOff x="-65294" y="2635223"/>
            <a:chExt cx="4507248" cy="2851689"/>
          </a:xfrm>
        </p:grpSpPr>
        <p:sp>
          <p:nvSpPr>
            <p:cNvPr id="94" name="Google Shape;94;p4"/>
            <p:cNvSpPr/>
            <p:nvPr/>
          </p:nvSpPr>
          <p:spPr>
            <a:xfrm>
              <a:off x="-37819" y="3229639"/>
              <a:ext cx="642083" cy="720261"/>
            </a:xfrm>
            <a:custGeom>
              <a:avLst/>
              <a:gdLst/>
              <a:ahLst/>
              <a:cxnLst/>
              <a:rect l="l" t="t" r="r" b="b"/>
              <a:pathLst>
                <a:path w="8249" h="13525" extrusionOk="0">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 name="Google Shape;95;p4"/>
            <p:cNvSpPr/>
            <p:nvPr/>
          </p:nvSpPr>
          <p:spPr>
            <a:xfrm>
              <a:off x="-37819" y="3866020"/>
              <a:ext cx="2675357" cy="1620893"/>
            </a:xfrm>
            <a:custGeom>
              <a:avLst/>
              <a:gdLst/>
              <a:ahLst/>
              <a:cxnLst/>
              <a:rect l="l" t="t" r="r" b="b"/>
              <a:pathLst>
                <a:path w="34371" h="30437" extrusionOk="0">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96" name="Google Shape;96;p4"/>
            <p:cNvPicPr preferRelativeResize="0"/>
            <p:nvPr/>
          </p:nvPicPr>
          <p:blipFill>
            <a:blip r:embed="rId3">
              <a:alphaModFix/>
            </a:blip>
            <a:stretch>
              <a:fillRect/>
            </a:stretch>
          </p:blipFill>
          <p:spPr>
            <a:xfrm>
              <a:off x="-65294" y="2635223"/>
              <a:ext cx="429975" cy="1259569"/>
            </a:xfrm>
            <a:prstGeom prst="rect">
              <a:avLst/>
            </a:prstGeom>
            <a:noFill/>
            <a:ln>
              <a:noFill/>
            </a:ln>
          </p:spPr>
        </p:pic>
        <p:pic>
          <p:nvPicPr>
            <p:cNvPr id="97" name="Google Shape;97;p4"/>
            <p:cNvPicPr preferRelativeResize="0"/>
            <p:nvPr/>
          </p:nvPicPr>
          <p:blipFill>
            <a:blip r:embed="rId4">
              <a:alphaModFix/>
            </a:blip>
            <a:stretch>
              <a:fillRect/>
            </a:stretch>
          </p:blipFill>
          <p:spPr>
            <a:xfrm>
              <a:off x="1716277" y="4757905"/>
              <a:ext cx="2725678" cy="431892"/>
            </a:xfrm>
            <a:prstGeom prst="rect">
              <a:avLst/>
            </a:prstGeom>
            <a:noFill/>
            <a:ln>
              <a:noFill/>
            </a:ln>
          </p:spPr>
        </p:pic>
      </p:grpSp>
    </p:spTree>
    <p:extLst>
      <p:ext uri="{BB962C8B-B14F-4D97-AF65-F5344CB8AC3E}">
        <p14:creationId xmlns:p14="http://schemas.microsoft.com/office/powerpoint/2010/main" val="31687199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98"/>
        <p:cNvGrpSpPr/>
        <p:nvPr/>
      </p:nvGrpSpPr>
      <p:grpSpPr>
        <a:xfrm>
          <a:off x="0" y="0"/>
          <a:ext cx="0" cy="0"/>
          <a:chOff x="0" y="0"/>
          <a:chExt cx="0" cy="0"/>
        </a:xfrm>
      </p:grpSpPr>
      <p:sp>
        <p:nvSpPr>
          <p:cNvPr id="99" name="Google Shape;99;p5"/>
          <p:cNvSpPr txBox="1">
            <a:spLocks noGrp="1"/>
          </p:cNvSpPr>
          <p:nvPr>
            <p:ph type="ctrTitle"/>
          </p:nvPr>
        </p:nvSpPr>
        <p:spPr>
          <a:xfrm>
            <a:off x="8574064" y="3505324"/>
            <a:ext cx="1828800" cy="365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400">
                <a:solidFill>
                  <a:schemeClr val="dk1"/>
                </a:solidFill>
              </a:defRPr>
            </a:lvl1pPr>
            <a:lvl2pPr lvl="1" algn="ctr" rtl="0">
              <a:spcBef>
                <a:spcPts val="0"/>
              </a:spcBef>
              <a:spcAft>
                <a:spcPts val="0"/>
              </a:spcAft>
              <a:buClr>
                <a:schemeClr val="dk1"/>
              </a:buClr>
              <a:buSzPts val="1800"/>
              <a:buNone/>
              <a:defRPr sz="2400">
                <a:solidFill>
                  <a:schemeClr val="dk1"/>
                </a:solidFill>
              </a:defRPr>
            </a:lvl2pPr>
            <a:lvl3pPr lvl="2" algn="ctr" rtl="0">
              <a:spcBef>
                <a:spcPts val="0"/>
              </a:spcBef>
              <a:spcAft>
                <a:spcPts val="0"/>
              </a:spcAft>
              <a:buClr>
                <a:schemeClr val="dk1"/>
              </a:buClr>
              <a:buSzPts val="1800"/>
              <a:buNone/>
              <a:defRPr sz="2400">
                <a:solidFill>
                  <a:schemeClr val="dk1"/>
                </a:solidFill>
              </a:defRPr>
            </a:lvl3pPr>
            <a:lvl4pPr lvl="3" algn="ctr" rtl="0">
              <a:spcBef>
                <a:spcPts val="0"/>
              </a:spcBef>
              <a:spcAft>
                <a:spcPts val="0"/>
              </a:spcAft>
              <a:buClr>
                <a:schemeClr val="dk1"/>
              </a:buClr>
              <a:buSzPts val="1800"/>
              <a:buNone/>
              <a:defRPr sz="2400">
                <a:solidFill>
                  <a:schemeClr val="dk1"/>
                </a:solidFill>
              </a:defRPr>
            </a:lvl4pPr>
            <a:lvl5pPr lvl="4" algn="ctr" rtl="0">
              <a:spcBef>
                <a:spcPts val="0"/>
              </a:spcBef>
              <a:spcAft>
                <a:spcPts val="0"/>
              </a:spcAft>
              <a:buClr>
                <a:schemeClr val="dk1"/>
              </a:buClr>
              <a:buSzPts val="1800"/>
              <a:buNone/>
              <a:defRPr sz="2400">
                <a:solidFill>
                  <a:schemeClr val="dk1"/>
                </a:solidFill>
              </a:defRPr>
            </a:lvl5pPr>
            <a:lvl6pPr lvl="5" algn="ctr" rtl="0">
              <a:spcBef>
                <a:spcPts val="0"/>
              </a:spcBef>
              <a:spcAft>
                <a:spcPts val="0"/>
              </a:spcAft>
              <a:buClr>
                <a:schemeClr val="dk1"/>
              </a:buClr>
              <a:buSzPts val="1800"/>
              <a:buNone/>
              <a:defRPr sz="2400">
                <a:solidFill>
                  <a:schemeClr val="dk1"/>
                </a:solidFill>
              </a:defRPr>
            </a:lvl6pPr>
            <a:lvl7pPr lvl="6" algn="ctr" rtl="0">
              <a:spcBef>
                <a:spcPts val="0"/>
              </a:spcBef>
              <a:spcAft>
                <a:spcPts val="0"/>
              </a:spcAft>
              <a:buClr>
                <a:schemeClr val="dk1"/>
              </a:buClr>
              <a:buSzPts val="1800"/>
              <a:buNone/>
              <a:defRPr sz="2400">
                <a:solidFill>
                  <a:schemeClr val="dk1"/>
                </a:solidFill>
              </a:defRPr>
            </a:lvl7pPr>
            <a:lvl8pPr lvl="7" algn="ctr" rtl="0">
              <a:spcBef>
                <a:spcPts val="0"/>
              </a:spcBef>
              <a:spcAft>
                <a:spcPts val="0"/>
              </a:spcAft>
              <a:buClr>
                <a:schemeClr val="dk1"/>
              </a:buClr>
              <a:buSzPts val="1800"/>
              <a:buNone/>
              <a:defRPr sz="2400">
                <a:solidFill>
                  <a:schemeClr val="dk1"/>
                </a:solidFill>
              </a:defRPr>
            </a:lvl8pPr>
            <a:lvl9pPr lvl="8" algn="ctr" rtl="0">
              <a:spcBef>
                <a:spcPts val="0"/>
              </a:spcBef>
              <a:spcAft>
                <a:spcPts val="0"/>
              </a:spcAft>
              <a:buClr>
                <a:schemeClr val="dk1"/>
              </a:buClr>
              <a:buSzPts val="1800"/>
              <a:buNone/>
              <a:defRPr sz="2400">
                <a:solidFill>
                  <a:schemeClr val="dk1"/>
                </a:solidFill>
              </a:defRPr>
            </a:lvl9pPr>
          </a:lstStyle>
          <a:p>
            <a:endParaRPr/>
          </a:p>
        </p:txBody>
      </p:sp>
      <p:sp>
        <p:nvSpPr>
          <p:cNvPr id="100" name="Google Shape;100;p5"/>
          <p:cNvSpPr txBox="1">
            <a:spLocks noGrp="1"/>
          </p:cNvSpPr>
          <p:nvPr>
            <p:ph type="subTitle" idx="1"/>
          </p:nvPr>
        </p:nvSpPr>
        <p:spPr>
          <a:xfrm>
            <a:off x="6723933" y="4163364"/>
            <a:ext cx="3657600" cy="152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9pPr>
          </a:lstStyle>
          <a:p>
            <a:endParaRPr/>
          </a:p>
        </p:txBody>
      </p:sp>
      <p:sp>
        <p:nvSpPr>
          <p:cNvPr id="101" name="Google Shape;101;p5"/>
          <p:cNvSpPr txBox="1">
            <a:spLocks noGrp="1"/>
          </p:cNvSpPr>
          <p:nvPr>
            <p:ph type="title" idx="2"/>
          </p:nvPr>
        </p:nvSpPr>
        <p:spPr>
          <a:xfrm>
            <a:off x="1218984" y="676192"/>
            <a:ext cx="9753600" cy="731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5"/>
          <p:cNvSpPr txBox="1">
            <a:spLocks noGrp="1"/>
          </p:cNvSpPr>
          <p:nvPr>
            <p:ph type="ctrTitle" idx="3"/>
          </p:nvPr>
        </p:nvSpPr>
        <p:spPr>
          <a:xfrm>
            <a:off x="1629257" y="3505324"/>
            <a:ext cx="1828800" cy="365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rgbClr val="20124D"/>
              </a:buClr>
              <a:buSzPts val="1800"/>
              <a:buNone/>
              <a:defRPr sz="2400">
                <a:solidFill>
                  <a:schemeClr val="dk1"/>
                </a:solidFill>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103" name="Google Shape;103;p5"/>
          <p:cNvSpPr txBox="1">
            <a:spLocks noGrp="1"/>
          </p:cNvSpPr>
          <p:nvPr>
            <p:ph type="subTitle" idx="4"/>
          </p:nvPr>
        </p:nvSpPr>
        <p:spPr>
          <a:xfrm>
            <a:off x="1813200" y="4158132"/>
            <a:ext cx="3657600" cy="152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20124D"/>
              </a:buClr>
              <a:buSzPts val="1200"/>
              <a:buFont typeface="Roboto Condensed Light"/>
              <a:buNone/>
              <a:defRPr/>
            </a:lvl1pPr>
            <a:lvl2pPr lvl="1" algn="ctr" rtl="0">
              <a:lnSpc>
                <a:spcPct val="100000"/>
              </a:lnSpc>
              <a:spcBef>
                <a:spcPts val="2133"/>
              </a:spcBef>
              <a:spcAft>
                <a:spcPts val="0"/>
              </a:spcAft>
              <a:buSzPts val="1200"/>
              <a:buFont typeface="Roboto Condensed Light"/>
              <a:buNone/>
              <a:defRPr sz="1600">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1200"/>
              <a:buFont typeface="Roboto Condensed Light"/>
              <a:buNone/>
              <a:defRPr sz="1600">
                <a:latin typeface="Roboto Condensed Light"/>
                <a:ea typeface="Roboto Condensed Light"/>
                <a:cs typeface="Roboto Condensed Light"/>
                <a:sym typeface="Roboto Condensed Light"/>
              </a:defRPr>
            </a:lvl9pPr>
          </a:lstStyle>
          <a:p>
            <a:endParaRPr/>
          </a:p>
        </p:txBody>
      </p:sp>
      <p:grpSp>
        <p:nvGrpSpPr>
          <p:cNvPr id="104" name="Google Shape;104;p5"/>
          <p:cNvGrpSpPr/>
          <p:nvPr/>
        </p:nvGrpSpPr>
        <p:grpSpPr>
          <a:xfrm>
            <a:off x="-960127" y="4351872"/>
            <a:ext cx="4719323" cy="3934829"/>
            <a:chOff x="-720095" y="3263904"/>
            <a:chExt cx="3539492" cy="2951122"/>
          </a:xfrm>
        </p:grpSpPr>
        <p:sp>
          <p:nvSpPr>
            <p:cNvPr id="105" name="Google Shape;105;p5"/>
            <p:cNvSpPr/>
            <p:nvPr/>
          </p:nvSpPr>
          <p:spPr>
            <a:xfrm rot="-4042627" flipH="1">
              <a:off x="-482993" y="3745959"/>
              <a:ext cx="1004486" cy="118336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 name="Google Shape;106;p5"/>
            <p:cNvSpPr/>
            <p:nvPr/>
          </p:nvSpPr>
          <p:spPr>
            <a:xfrm rot="-1422298" flipH="1">
              <a:off x="-289786" y="3599993"/>
              <a:ext cx="2150190" cy="2278942"/>
            </a:xfrm>
            <a:custGeom>
              <a:avLst/>
              <a:gdLst/>
              <a:ahLst/>
              <a:cxnLst/>
              <a:rect l="l" t="t" r="r" b="b"/>
              <a:pathLst>
                <a:path w="37180" h="44554" extrusionOk="0">
                  <a:moveTo>
                    <a:pt x="27786" y="0"/>
                  </a:moveTo>
                  <a:cubicBezTo>
                    <a:pt x="24969" y="3347"/>
                    <a:pt x="24958" y="8209"/>
                    <a:pt x="23557" y="12382"/>
                  </a:cubicBezTo>
                  <a:cubicBezTo>
                    <a:pt x="21980" y="17084"/>
                    <a:pt x="18515" y="21019"/>
                    <a:pt x="14327" y="23676"/>
                  </a:cubicBezTo>
                  <a:cubicBezTo>
                    <a:pt x="10400" y="26173"/>
                    <a:pt x="5653" y="27775"/>
                    <a:pt x="2944" y="31561"/>
                  </a:cubicBezTo>
                  <a:cubicBezTo>
                    <a:pt x="1949" y="32947"/>
                    <a:pt x="1294" y="34553"/>
                    <a:pt x="798" y="36188"/>
                  </a:cubicBezTo>
                  <a:cubicBezTo>
                    <a:pt x="336" y="37712"/>
                    <a:pt x="0" y="39289"/>
                    <a:pt x="38" y="40880"/>
                  </a:cubicBezTo>
                  <a:cubicBezTo>
                    <a:pt x="71" y="42154"/>
                    <a:pt x="347" y="43387"/>
                    <a:pt x="817" y="44553"/>
                  </a:cubicBezTo>
                  <a:lnTo>
                    <a:pt x="37179" y="44553"/>
                  </a:lnTo>
                  <a:lnTo>
                    <a:pt x="37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07" name="Google Shape;107;p5"/>
            <p:cNvPicPr preferRelativeResize="0"/>
            <p:nvPr/>
          </p:nvPicPr>
          <p:blipFill>
            <a:blip r:embed="rId2">
              <a:alphaModFix/>
            </a:blip>
            <a:stretch>
              <a:fillRect/>
            </a:stretch>
          </p:blipFill>
          <p:spPr>
            <a:xfrm>
              <a:off x="-408555" y="4129802"/>
              <a:ext cx="3227952" cy="1815723"/>
            </a:xfrm>
            <a:prstGeom prst="rect">
              <a:avLst/>
            </a:prstGeom>
            <a:noFill/>
            <a:ln>
              <a:noFill/>
            </a:ln>
          </p:spPr>
        </p:pic>
      </p:grpSp>
      <p:grpSp>
        <p:nvGrpSpPr>
          <p:cNvPr id="108" name="Google Shape;108;p5"/>
          <p:cNvGrpSpPr/>
          <p:nvPr/>
        </p:nvGrpSpPr>
        <p:grpSpPr>
          <a:xfrm>
            <a:off x="9038669" y="-393707"/>
            <a:ext cx="4027928" cy="1664261"/>
            <a:chOff x="6779002" y="-295280"/>
            <a:chExt cx="3020946" cy="1248196"/>
          </a:xfrm>
        </p:grpSpPr>
        <p:sp>
          <p:nvSpPr>
            <p:cNvPr id="109" name="Google Shape;109;p5"/>
            <p:cNvSpPr/>
            <p:nvPr/>
          </p:nvSpPr>
          <p:spPr>
            <a:xfrm rot="-10552813">
              <a:off x="7265370" y="25277"/>
              <a:ext cx="2293577" cy="846344"/>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10" name="Google Shape;110;p5"/>
            <p:cNvGrpSpPr/>
            <p:nvPr/>
          </p:nvGrpSpPr>
          <p:grpSpPr>
            <a:xfrm rot="-10552854" flipH="1">
              <a:off x="6807262" y="-79993"/>
              <a:ext cx="2878776" cy="890349"/>
              <a:chOff x="3098100" y="3849750"/>
              <a:chExt cx="940775" cy="270425"/>
            </a:xfrm>
          </p:grpSpPr>
          <p:sp>
            <p:nvSpPr>
              <p:cNvPr id="111" name="Google Shape;111;p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 name="Google Shape;112;p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113" name="Google Shape;113;p5"/>
            <p:cNvPicPr preferRelativeResize="0"/>
            <p:nvPr/>
          </p:nvPicPr>
          <p:blipFill rotWithShape="1">
            <a:blip r:embed="rId2">
              <a:alphaModFix/>
            </a:blip>
            <a:srcRect r="67147"/>
            <a:stretch/>
          </p:blipFill>
          <p:spPr>
            <a:xfrm rot="-5400000">
              <a:off x="8361850" y="-672905"/>
              <a:ext cx="1060474" cy="1815723"/>
            </a:xfrm>
            <a:prstGeom prst="rect">
              <a:avLst/>
            </a:prstGeom>
            <a:noFill/>
            <a:ln>
              <a:noFill/>
            </a:ln>
          </p:spPr>
        </p:pic>
      </p:grpSp>
    </p:spTree>
    <p:extLst>
      <p:ext uri="{BB962C8B-B14F-4D97-AF65-F5344CB8AC3E}">
        <p14:creationId xmlns:p14="http://schemas.microsoft.com/office/powerpoint/2010/main" val="1071655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23510221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114"/>
        <p:cNvGrpSpPr/>
        <p:nvPr/>
      </p:nvGrpSpPr>
      <p:grpSpPr>
        <a:xfrm>
          <a:off x="0" y="0"/>
          <a:ext cx="0" cy="0"/>
          <a:chOff x="0" y="0"/>
          <a:chExt cx="0" cy="0"/>
        </a:xfrm>
      </p:grpSpPr>
      <p:sp>
        <p:nvSpPr>
          <p:cNvPr id="115" name="Google Shape;115;p6"/>
          <p:cNvSpPr txBox="1">
            <a:spLocks noGrp="1"/>
          </p:cNvSpPr>
          <p:nvPr>
            <p:ph type="title"/>
          </p:nvPr>
        </p:nvSpPr>
        <p:spPr>
          <a:xfrm>
            <a:off x="1219200" y="673963"/>
            <a:ext cx="9753600" cy="731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6" name="Google Shape;116;p6"/>
          <p:cNvGrpSpPr/>
          <p:nvPr/>
        </p:nvGrpSpPr>
        <p:grpSpPr>
          <a:xfrm>
            <a:off x="-87059" y="3513631"/>
            <a:ext cx="6009664" cy="3802292"/>
            <a:chOff x="-65294" y="2635223"/>
            <a:chExt cx="4507248" cy="2851719"/>
          </a:xfrm>
        </p:grpSpPr>
        <p:sp>
          <p:nvSpPr>
            <p:cNvPr id="117" name="Google Shape;117;p6"/>
            <p:cNvSpPr/>
            <p:nvPr/>
          </p:nvSpPr>
          <p:spPr>
            <a:xfrm>
              <a:off x="-37819" y="3229639"/>
              <a:ext cx="642082" cy="720274"/>
            </a:xfrm>
            <a:custGeom>
              <a:avLst/>
              <a:gdLst/>
              <a:ahLst/>
              <a:cxnLst/>
              <a:rect l="l" t="t" r="r" b="b"/>
              <a:pathLst>
                <a:path w="8249" h="13525" extrusionOk="0">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 name="Google Shape;118;p6"/>
            <p:cNvSpPr/>
            <p:nvPr/>
          </p:nvSpPr>
          <p:spPr>
            <a:xfrm>
              <a:off x="-37819" y="3866020"/>
              <a:ext cx="2675353" cy="1620922"/>
            </a:xfrm>
            <a:custGeom>
              <a:avLst/>
              <a:gdLst/>
              <a:ahLst/>
              <a:cxnLst/>
              <a:rect l="l" t="t" r="r" b="b"/>
              <a:pathLst>
                <a:path w="34371" h="30437" extrusionOk="0">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19" name="Google Shape;119;p6"/>
            <p:cNvPicPr preferRelativeResize="0"/>
            <p:nvPr/>
          </p:nvPicPr>
          <p:blipFill>
            <a:blip r:embed="rId2">
              <a:alphaModFix/>
            </a:blip>
            <a:stretch>
              <a:fillRect/>
            </a:stretch>
          </p:blipFill>
          <p:spPr>
            <a:xfrm>
              <a:off x="-65294" y="2635223"/>
              <a:ext cx="429975" cy="1259569"/>
            </a:xfrm>
            <a:prstGeom prst="rect">
              <a:avLst/>
            </a:prstGeom>
            <a:noFill/>
            <a:ln>
              <a:noFill/>
            </a:ln>
          </p:spPr>
        </p:pic>
        <p:pic>
          <p:nvPicPr>
            <p:cNvPr id="120" name="Google Shape;120;p6"/>
            <p:cNvPicPr preferRelativeResize="0"/>
            <p:nvPr/>
          </p:nvPicPr>
          <p:blipFill>
            <a:blip r:embed="rId3">
              <a:alphaModFix/>
            </a:blip>
            <a:stretch>
              <a:fillRect/>
            </a:stretch>
          </p:blipFill>
          <p:spPr>
            <a:xfrm>
              <a:off x="1716277" y="4757905"/>
              <a:ext cx="2725678" cy="431892"/>
            </a:xfrm>
            <a:prstGeom prst="rect">
              <a:avLst/>
            </a:prstGeom>
            <a:noFill/>
            <a:ln>
              <a:noFill/>
            </a:ln>
          </p:spPr>
        </p:pic>
      </p:grpSp>
      <p:grpSp>
        <p:nvGrpSpPr>
          <p:cNvPr id="121" name="Google Shape;121;p6"/>
          <p:cNvGrpSpPr/>
          <p:nvPr/>
        </p:nvGrpSpPr>
        <p:grpSpPr>
          <a:xfrm>
            <a:off x="9226779" y="-466632"/>
            <a:ext cx="3334667" cy="2129899"/>
            <a:chOff x="6920084" y="-349974"/>
            <a:chExt cx="2501000" cy="1597424"/>
          </a:xfrm>
        </p:grpSpPr>
        <p:sp>
          <p:nvSpPr>
            <p:cNvPr id="122" name="Google Shape;122;p6"/>
            <p:cNvSpPr/>
            <p:nvPr/>
          </p:nvSpPr>
          <p:spPr>
            <a:xfrm>
              <a:off x="7667903" y="-136207"/>
              <a:ext cx="1600774" cy="1383657"/>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23" name="Google Shape;123;p6"/>
            <p:cNvPicPr preferRelativeResize="0"/>
            <p:nvPr/>
          </p:nvPicPr>
          <p:blipFill>
            <a:blip r:embed="rId4">
              <a:alphaModFix/>
            </a:blip>
            <a:stretch>
              <a:fillRect/>
            </a:stretch>
          </p:blipFill>
          <p:spPr>
            <a:xfrm>
              <a:off x="6920084" y="-349974"/>
              <a:ext cx="2501000" cy="1383650"/>
            </a:xfrm>
            <a:prstGeom prst="rect">
              <a:avLst/>
            </a:prstGeom>
            <a:noFill/>
            <a:ln>
              <a:noFill/>
            </a:ln>
          </p:spPr>
        </p:pic>
      </p:grpSp>
    </p:spTree>
    <p:extLst>
      <p:ext uri="{BB962C8B-B14F-4D97-AF65-F5344CB8AC3E}">
        <p14:creationId xmlns:p14="http://schemas.microsoft.com/office/powerpoint/2010/main" val="6529883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6096000" y="2262677"/>
            <a:ext cx="4881200" cy="11784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a:latin typeface="Montserrat ExtraBold"/>
                <a:ea typeface="Montserrat ExtraBold"/>
                <a:cs typeface="Montserrat ExtraBold"/>
                <a:sym typeface="Montserrat ExtraBold"/>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126" name="Google Shape;126;p7"/>
          <p:cNvSpPr txBox="1">
            <a:spLocks noGrp="1"/>
          </p:cNvSpPr>
          <p:nvPr>
            <p:ph type="subTitle" idx="1"/>
          </p:nvPr>
        </p:nvSpPr>
        <p:spPr>
          <a:xfrm>
            <a:off x="6098200" y="3453287"/>
            <a:ext cx="4876800" cy="248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atin typeface="Lato"/>
                <a:ea typeface="Lato"/>
                <a:cs typeface="Lato"/>
                <a:sym typeface="Lato"/>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127" name="Google Shape;127;p7"/>
          <p:cNvGrpSpPr/>
          <p:nvPr/>
        </p:nvGrpSpPr>
        <p:grpSpPr>
          <a:xfrm>
            <a:off x="-1606410" y="-98800"/>
            <a:ext cx="9641711" cy="7285397"/>
            <a:chOff x="-1204808" y="-74100"/>
            <a:chExt cx="7231283" cy="5464048"/>
          </a:xfrm>
        </p:grpSpPr>
        <p:sp>
          <p:nvSpPr>
            <p:cNvPr id="128" name="Google Shape;128;p7"/>
            <p:cNvSpPr/>
            <p:nvPr/>
          </p:nvSpPr>
          <p:spPr>
            <a:xfrm rot="10800000">
              <a:off x="4153341" y="4476950"/>
              <a:ext cx="1156796" cy="708608"/>
            </a:xfrm>
            <a:custGeom>
              <a:avLst/>
              <a:gdLst/>
              <a:ahLst/>
              <a:cxnLst/>
              <a:rect l="l" t="t" r="r" b="b"/>
              <a:pathLst>
                <a:path w="15223" h="8282" extrusionOk="0">
                  <a:moveTo>
                    <a:pt x="0" y="1"/>
                  </a:moveTo>
                  <a:cubicBezTo>
                    <a:pt x="1891" y="2425"/>
                    <a:pt x="4014" y="4641"/>
                    <a:pt x="6636" y="6221"/>
                  </a:cubicBezTo>
                  <a:cubicBezTo>
                    <a:pt x="8786" y="7515"/>
                    <a:pt x="11353" y="8281"/>
                    <a:pt x="13851" y="8281"/>
                  </a:cubicBezTo>
                  <a:cubicBezTo>
                    <a:pt x="14312" y="8281"/>
                    <a:pt x="14770" y="8255"/>
                    <a:pt x="15223" y="8202"/>
                  </a:cubicBezTo>
                  <a:cubicBezTo>
                    <a:pt x="14696" y="5500"/>
                    <a:pt x="14653" y="2713"/>
                    <a:pt x="15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 name="Google Shape;129;p7"/>
            <p:cNvSpPr/>
            <p:nvPr/>
          </p:nvSpPr>
          <p:spPr>
            <a:xfrm rot="10800000">
              <a:off x="395212" y="361343"/>
              <a:ext cx="3758237"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 name="Google Shape;130;p7"/>
            <p:cNvSpPr/>
            <p:nvPr/>
          </p:nvSpPr>
          <p:spPr>
            <a:xfrm rot="10800000">
              <a:off x="2128619" y="4341080"/>
              <a:ext cx="2068144" cy="844477"/>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1" name="Google Shape;131;p7"/>
            <p:cNvSpPr/>
            <p:nvPr/>
          </p:nvSpPr>
          <p:spPr>
            <a:xfrm rot="10800000">
              <a:off x="2356486" y="-55043"/>
              <a:ext cx="2800232"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2" name="Google Shape;132;p7"/>
            <p:cNvSpPr/>
            <p:nvPr/>
          </p:nvSpPr>
          <p:spPr>
            <a:xfrm rot="10800000">
              <a:off x="-764693" y="248660"/>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3" name="Google Shape;133;p7"/>
            <p:cNvSpPr/>
            <p:nvPr/>
          </p:nvSpPr>
          <p:spPr>
            <a:xfrm rot="10800000">
              <a:off x="2068004" y="-55044"/>
              <a:ext cx="3958471"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4" name="Google Shape;134;p7"/>
            <p:cNvSpPr/>
            <p:nvPr/>
          </p:nvSpPr>
          <p:spPr>
            <a:xfrm rot="10800000">
              <a:off x="2356486" y="-55039"/>
              <a:ext cx="2800232"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5" name="Google Shape;135;p7"/>
            <p:cNvSpPr/>
            <p:nvPr/>
          </p:nvSpPr>
          <p:spPr>
            <a:xfrm rot="10800000">
              <a:off x="874085" y="729362"/>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6" name="Google Shape;136;p7"/>
            <p:cNvSpPr/>
            <p:nvPr/>
          </p:nvSpPr>
          <p:spPr>
            <a:xfrm rot="10800000">
              <a:off x="-764698" y="-55041"/>
              <a:ext cx="2149149"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37" name="Google Shape;137;p7"/>
            <p:cNvPicPr preferRelativeResize="0"/>
            <p:nvPr/>
          </p:nvPicPr>
          <p:blipFill>
            <a:blip r:embed="rId2">
              <a:alphaModFix/>
            </a:blip>
            <a:stretch>
              <a:fillRect/>
            </a:stretch>
          </p:blipFill>
          <p:spPr>
            <a:xfrm>
              <a:off x="-1204808" y="1697000"/>
              <a:ext cx="4162461" cy="3692948"/>
            </a:xfrm>
            <a:prstGeom prst="rect">
              <a:avLst/>
            </a:prstGeom>
            <a:noFill/>
            <a:ln>
              <a:noFill/>
            </a:ln>
          </p:spPr>
        </p:pic>
        <p:pic>
          <p:nvPicPr>
            <p:cNvPr id="138" name="Google Shape;138;p7"/>
            <p:cNvPicPr preferRelativeResize="0"/>
            <p:nvPr/>
          </p:nvPicPr>
          <p:blipFill>
            <a:blip r:embed="rId3">
              <a:alphaModFix/>
            </a:blip>
            <a:stretch>
              <a:fillRect/>
            </a:stretch>
          </p:blipFill>
          <p:spPr>
            <a:xfrm>
              <a:off x="-1068798" y="-74100"/>
              <a:ext cx="4575068" cy="1281176"/>
            </a:xfrm>
            <a:prstGeom prst="rect">
              <a:avLst/>
            </a:prstGeom>
            <a:noFill/>
            <a:ln>
              <a:noFill/>
            </a:ln>
          </p:spPr>
        </p:pic>
      </p:grpSp>
    </p:spTree>
    <p:extLst>
      <p:ext uri="{BB962C8B-B14F-4D97-AF65-F5344CB8AC3E}">
        <p14:creationId xmlns:p14="http://schemas.microsoft.com/office/powerpoint/2010/main" val="1619607835"/>
      </p:ext>
    </p:extLst>
  </p:cSld>
  <p:clrMapOvr>
    <a:masterClrMapping/>
  </p:clrMapOvr>
  <p:extLst>
    <p:ext uri="{DCECCB84-F9BA-43D5-87BE-67443E8EF086}">
      <p15:sldGuideLst xmlns:p15="http://schemas.microsoft.com/office/powerpoint/2012/main">
        <p15:guide id="1" orient="horz" pos="748">
          <p15:clr>
            <a:srgbClr val="FA7B17"/>
          </p15:clr>
        </p15:guide>
        <p15:guide id="2" pos="2206">
          <p15:clr>
            <a:srgbClr val="FA7B17"/>
          </p15:clr>
        </p15:guide>
        <p15:guide id="3" pos="1765">
          <p15:clr>
            <a:srgbClr val="FA7B17"/>
          </p15:clr>
        </p15:guide>
        <p15:guide id="4" orient="horz" pos="1250">
          <p15:clr>
            <a:srgbClr val="FA7B17"/>
          </p15:clr>
        </p15:guide>
        <p15:guide id="5">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Main point" preserve="1">
  <p:cSld name="Main point">
    <p:bg>
      <p:bgPr>
        <a:solidFill>
          <a:schemeClr val="accent1"/>
        </a:solidFill>
        <a:effectLst/>
      </p:bgPr>
    </p:bg>
    <p:spTree>
      <p:nvGrpSpPr>
        <p:cNvPr id="1" name="Shape 139"/>
        <p:cNvGrpSpPr/>
        <p:nvPr/>
      </p:nvGrpSpPr>
      <p:grpSpPr>
        <a:xfrm>
          <a:off x="0" y="0"/>
          <a:ext cx="0" cy="0"/>
          <a:chOff x="0" y="0"/>
          <a:chExt cx="0" cy="0"/>
        </a:xfrm>
      </p:grpSpPr>
      <p:sp>
        <p:nvSpPr>
          <p:cNvPr id="140" name="Google Shape;140;p8"/>
          <p:cNvSpPr txBox="1">
            <a:spLocks noGrp="1"/>
          </p:cNvSpPr>
          <p:nvPr>
            <p:ph type="ctrTitle"/>
          </p:nvPr>
        </p:nvSpPr>
        <p:spPr>
          <a:xfrm>
            <a:off x="1219200" y="4379831"/>
            <a:ext cx="4868800" cy="70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Font typeface="Staatliches"/>
              <a:buNone/>
              <a:defRPr sz="2400">
                <a:solidFill>
                  <a:schemeClr val="dk1"/>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41" name="Google Shape;141;p8"/>
          <p:cNvSpPr txBox="1">
            <a:spLocks noGrp="1"/>
          </p:cNvSpPr>
          <p:nvPr>
            <p:ph type="subTitle" idx="1"/>
          </p:nvPr>
        </p:nvSpPr>
        <p:spPr>
          <a:xfrm>
            <a:off x="1219200" y="1287480"/>
            <a:ext cx="4868800" cy="308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800"/>
              <a:buFont typeface="Roboto Condensed Light"/>
              <a:buNone/>
              <a:defRPr sz="3200">
                <a:solidFill>
                  <a:srgbClr val="FFFFFF"/>
                </a:solidFill>
              </a:defRPr>
            </a:lvl1pPr>
            <a:lvl2pPr lvl="1"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9pPr>
          </a:lstStyle>
          <a:p>
            <a:endParaRPr/>
          </a:p>
        </p:txBody>
      </p:sp>
      <p:grpSp>
        <p:nvGrpSpPr>
          <p:cNvPr id="142" name="Google Shape;142;p8"/>
          <p:cNvGrpSpPr/>
          <p:nvPr/>
        </p:nvGrpSpPr>
        <p:grpSpPr>
          <a:xfrm>
            <a:off x="3324499" y="-108309"/>
            <a:ext cx="9273908" cy="7106008"/>
            <a:chOff x="2493374" y="-81232"/>
            <a:chExt cx="6955431" cy="5329506"/>
          </a:xfrm>
        </p:grpSpPr>
        <p:sp>
          <p:nvSpPr>
            <p:cNvPr id="143" name="Google Shape;143;p8"/>
            <p:cNvSpPr/>
            <p:nvPr/>
          </p:nvSpPr>
          <p:spPr>
            <a:xfrm rot="10800000" flipH="1">
              <a:off x="4366399" y="335155"/>
              <a:ext cx="3758237" cy="4824215"/>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4" name="Google Shape;144;p8"/>
            <p:cNvSpPr/>
            <p:nvPr/>
          </p:nvSpPr>
          <p:spPr>
            <a:xfrm rot="10800000" flipH="1">
              <a:off x="4323086" y="4314893"/>
              <a:ext cx="2068144" cy="844477"/>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5" name="Google Shape;145;p8"/>
            <p:cNvSpPr/>
            <p:nvPr/>
          </p:nvSpPr>
          <p:spPr>
            <a:xfrm rot="10800000" flipH="1">
              <a:off x="3363131" y="-81230"/>
              <a:ext cx="2800232" cy="1123659"/>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6" name="Google Shape;146;p8"/>
            <p:cNvSpPr/>
            <p:nvPr/>
          </p:nvSpPr>
          <p:spPr>
            <a:xfrm rot="10800000" flipH="1">
              <a:off x="7314957" y="222473"/>
              <a:ext cx="1969585" cy="4936898"/>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47" name="Google Shape;147;p8"/>
            <p:cNvSpPr/>
            <p:nvPr/>
          </p:nvSpPr>
          <p:spPr>
            <a:xfrm rot="10800000" flipH="1">
              <a:off x="7135398" y="-81228"/>
              <a:ext cx="2149149" cy="904284"/>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48" name="Google Shape;148;p8"/>
            <p:cNvGrpSpPr/>
            <p:nvPr/>
          </p:nvGrpSpPr>
          <p:grpSpPr>
            <a:xfrm>
              <a:off x="2493374" y="-81232"/>
              <a:ext cx="3958471" cy="1281175"/>
              <a:chOff x="2493374" y="-81232"/>
              <a:chExt cx="3958471" cy="1281175"/>
            </a:xfrm>
          </p:grpSpPr>
          <p:sp>
            <p:nvSpPr>
              <p:cNvPr id="149" name="Google Shape;149;p8"/>
              <p:cNvSpPr/>
              <p:nvPr/>
            </p:nvSpPr>
            <p:spPr>
              <a:xfrm rot="10800000" flipH="1">
                <a:off x="2493374" y="-81232"/>
                <a:ext cx="3958471" cy="1281175"/>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50" name="Google Shape;150;p8"/>
              <p:cNvSpPr/>
              <p:nvPr/>
            </p:nvSpPr>
            <p:spPr>
              <a:xfrm rot="10800000" flipH="1">
                <a:off x="3363131" y="-81227"/>
                <a:ext cx="2800232" cy="738468"/>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51" name="Google Shape;151;p8"/>
            <p:cNvSpPr/>
            <p:nvPr/>
          </p:nvSpPr>
          <p:spPr>
            <a:xfrm rot="10800000" flipH="1">
              <a:off x="6530534" y="703175"/>
              <a:ext cx="1115229" cy="140138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152" name="Google Shape;152;p8"/>
            <p:cNvPicPr preferRelativeResize="0"/>
            <p:nvPr/>
          </p:nvPicPr>
          <p:blipFill>
            <a:blip r:embed="rId2">
              <a:alphaModFix/>
            </a:blip>
            <a:stretch>
              <a:fillRect/>
            </a:stretch>
          </p:blipFill>
          <p:spPr>
            <a:xfrm>
              <a:off x="4551674" y="-76200"/>
              <a:ext cx="4820928" cy="2711761"/>
            </a:xfrm>
            <a:prstGeom prst="rect">
              <a:avLst/>
            </a:prstGeom>
            <a:noFill/>
            <a:ln>
              <a:noFill/>
            </a:ln>
          </p:spPr>
        </p:pic>
        <p:pic>
          <p:nvPicPr>
            <p:cNvPr id="153" name="Google Shape;153;p8"/>
            <p:cNvPicPr preferRelativeResize="0"/>
            <p:nvPr/>
          </p:nvPicPr>
          <p:blipFill rotWithShape="1">
            <a:blip r:embed="rId3">
              <a:alphaModFix/>
            </a:blip>
            <a:srcRect l="29507" t="-10800" b="10800"/>
            <a:stretch/>
          </p:blipFill>
          <p:spPr>
            <a:xfrm>
              <a:off x="5033275" y="1724850"/>
              <a:ext cx="4415530" cy="3523424"/>
            </a:xfrm>
            <a:prstGeom prst="rect">
              <a:avLst/>
            </a:prstGeom>
            <a:noFill/>
            <a:ln>
              <a:noFill/>
            </a:ln>
          </p:spPr>
        </p:pic>
      </p:grpSp>
    </p:spTree>
    <p:extLst>
      <p:ext uri="{BB962C8B-B14F-4D97-AF65-F5344CB8AC3E}">
        <p14:creationId xmlns:p14="http://schemas.microsoft.com/office/powerpoint/2010/main" val="7512230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bg>
      <p:bgPr>
        <a:solidFill>
          <a:srgbClr val="FFFFFF"/>
        </a:solidFill>
        <a:effectLst/>
      </p:bgPr>
    </p:bg>
    <p:spTree>
      <p:nvGrpSpPr>
        <p:cNvPr id="1" name="Shape 154"/>
        <p:cNvGrpSpPr/>
        <p:nvPr/>
      </p:nvGrpSpPr>
      <p:grpSpPr>
        <a:xfrm>
          <a:off x="0" y="0"/>
          <a:ext cx="0" cy="0"/>
          <a:chOff x="0" y="0"/>
          <a:chExt cx="0" cy="0"/>
        </a:xfrm>
      </p:grpSpPr>
      <p:sp>
        <p:nvSpPr>
          <p:cNvPr id="155" name="Google Shape;155;p9"/>
          <p:cNvSpPr txBox="1">
            <a:spLocks noGrp="1"/>
          </p:cNvSpPr>
          <p:nvPr>
            <p:ph type="subTitle" idx="1"/>
          </p:nvPr>
        </p:nvSpPr>
        <p:spPr>
          <a:xfrm flipH="1">
            <a:off x="3858933" y="4161533"/>
            <a:ext cx="4700800" cy="46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867">
                <a:solidFill>
                  <a:srgbClr val="FFFFFF"/>
                </a:solidFill>
              </a:defRPr>
            </a:lvl1pPr>
            <a:lvl2pPr lvl="1" algn="ctr" rtl="0">
              <a:lnSpc>
                <a:spcPct val="100000"/>
              </a:lnSpc>
              <a:spcBef>
                <a:spcPts val="0"/>
              </a:spcBef>
              <a:spcAft>
                <a:spcPts val="0"/>
              </a:spcAft>
              <a:buClr>
                <a:srgbClr val="FFFFFF"/>
              </a:buClr>
              <a:buSzPts val="2800"/>
              <a:buNone/>
              <a:defRPr sz="3733">
                <a:solidFill>
                  <a:srgbClr val="FFFFFF"/>
                </a:solidFill>
              </a:defRPr>
            </a:lvl2pPr>
            <a:lvl3pPr lvl="2" algn="ctr" rtl="0">
              <a:lnSpc>
                <a:spcPct val="100000"/>
              </a:lnSpc>
              <a:spcBef>
                <a:spcPts val="0"/>
              </a:spcBef>
              <a:spcAft>
                <a:spcPts val="0"/>
              </a:spcAft>
              <a:buClr>
                <a:srgbClr val="FFFFFF"/>
              </a:buClr>
              <a:buSzPts val="2800"/>
              <a:buNone/>
              <a:defRPr sz="3733">
                <a:solidFill>
                  <a:srgbClr val="FFFFFF"/>
                </a:solidFill>
              </a:defRPr>
            </a:lvl3pPr>
            <a:lvl4pPr lvl="3" algn="ctr" rtl="0">
              <a:lnSpc>
                <a:spcPct val="100000"/>
              </a:lnSpc>
              <a:spcBef>
                <a:spcPts val="0"/>
              </a:spcBef>
              <a:spcAft>
                <a:spcPts val="0"/>
              </a:spcAft>
              <a:buClr>
                <a:srgbClr val="FFFFFF"/>
              </a:buClr>
              <a:buSzPts val="2800"/>
              <a:buNone/>
              <a:defRPr sz="3733">
                <a:solidFill>
                  <a:srgbClr val="FFFFFF"/>
                </a:solidFill>
              </a:defRPr>
            </a:lvl4pPr>
            <a:lvl5pPr lvl="4" algn="ctr" rtl="0">
              <a:lnSpc>
                <a:spcPct val="100000"/>
              </a:lnSpc>
              <a:spcBef>
                <a:spcPts val="0"/>
              </a:spcBef>
              <a:spcAft>
                <a:spcPts val="0"/>
              </a:spcAft>
              <a:buClr>
                <a:srgbClr val="FFFFFF"/>
              </a:buClr>
              <a:buSzPts val="2800"/>
              <a:buNone/>
              <a:defRPr sz="3733">
                <a:solidFill>
                  <a:srgbClr val="FFFFFF"/>
                </a:solidFill>
              </a:defRPr>
            </a:lvl5pPr>
            <a:lvl6pPr lvl="5" algn="ctr" rtl="0">
              <a:lnSpc>
                <a:spcPct val="100000"/>
              </a:lnSpc>
              <a:spcBef>
                <a:spcPts val="0"/>
              </a:spcBef>
              <a:spcAft>
                <a:spcPts val="0"/>
              </a:spcAft>
              <a:buClr>
                <a:srgbClr val="FFFFFF"/>
              </a:buClr>
              <a:buSzPts val="2800"/>
              <a:buNone/>
              <a:defRPr sz="3733">
                <a:solidFill>
                  <a:srgbClr val="FFFFFF"/>
                </a:solidFill>
              </a:defRPr>
            </a:lvl6pPr>
            <a:lvl7pPr lvl="6" algn="ctr" rtl="0">
              <a:lnSpc>
                <a:spcPct val="100000"/>
              </a:lnSpc>
              <a:spcBef>
                <a:spcPts val="0"/>
              </a:spcBef>
              <a:spcAft>
                <a:spcPts val="0"/>
              </a:spcAft>
              <a:buClr>
                <a:srgbClr val="FFFFFF"/>
              </a:buClr>
              <a:buSzPts val="2800"/>
              <a:buNone/>
              <a:defRPr sz="3733">
                <a:solidFill>
                  <a:srgbClr val="FFFFFF"/>
                </a:solidFill>
              </a:defRPr>
            </a:lvl7pPr>
            <a:lvl8pPr lvl="7" algn="ctr" rtl="0">
              <a:lnSpc>
                <a:spcPct val="100000"/>
              </a:lnSpc>
              <a:spcBef>
                <a:spcPts val="0"/>
              </a:spcBef>
              <a:spcAft>
                <a:spcPts val="0"/>
              </a:spcAft>
              <a:buClr>
                <a:srgbClr val="FFFFFF"/>
              </a:buClr>
              <a:buSzPts val="2800"/>
              <a:buNone/>
              <a:defRPr sz="3733">
                <a:solidFill>
                  <a:srgbClr val="FFFFFF"/>
                </a:solidFill>
              </a:defRPr>
            </a:lvl8pPr>
            <a:lvl9pPr lvl="8" algn="ctr" rtl="0">
              <a:lnSpc>
                <a:spcPct val="100000"/>
              </a:lnSpc>
              <a:spcBef>
                <a:spcPts val="0"/>
              </a:spcBef>
              <a:spcAft>
                <a:spcPts val="0"/>
              </a:spcAft>
              <a:buClr>
                <a:srgbClr val="FFFFFF"/>
              </a:buClr>
              <a:buSzPts val="2800"/>
              <a:buNone/>
              <a:defRPr sz="3733">
                <a:solidFill>
                  <a:srgbClr val="FFFFFF"/>
                </a:solidFill>
              </a:defRPr>
            </a:lvl9pPr>
          </a:lstStyle>
          <a:p>
            <a:endParaRPr/>
          </a:p>
        </p:txBody>
      </p:sp>
      <p:sp>
        <p:nvSpPr>
          <p:cNvPr id="156" name="Google Shape;156;p9"/>
          <p:cNvSpPr txBox="1">
            <a:spLocks noGrp="1"/>
          </p:cNvSpPr>
          <p:nvPr>
            <p:ph type="ctrTitle"/>
          </p:nvPr>
        </p:nvSpPr>
        <p:spPr>
          <a:xfrm flipH="1">
            <a:off x="891067" y="3643133"/>
            <a:ext cx="10636400" cy="51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endParaRPr/>
          </a:p>
        </p:txBody>
      </p:sp>
      <p:sp>
        <p:nvSpPr>
          <p:cNvPr id="157" name="Google Shape;157;p9"/>
          <p:cNvSpPr txBox="1">
            <a:spLocks noGrp="1"/>
          </p:cNvSpPr>
          <p:nvPr>
            <p:ph type="subTitle" idx="2"/>
          </p:nvPr>
        </p:nvSpPr>
        <p:spPr>
          <a:xfrm flipH="1">
            <a:off x="1219400" y="4144403"/>
            <a:ext cx="9733200" cy="50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867">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3733">
                <a:solidFill>
                  <a:srgbClr val="FFFFFF"/>
                </a:solidFill>
              </a:defRPr>
            </a:lvl2pPr>
            <a:lvl3pPr lvl="2" algn="ctr" rtl="0">
              <a:lnSpc>
                <a:spcPct val="100000"/>
              </a:lnSpc>
              <a:spcBef>
                <a:spcPts val="0"/>
              </a:spcBef>
              <a:spcAft>
                <a:spcPts val="0"/>
              </a:spcAft>
              <a:buClr>
                <a:srgbClr val="FFFFFF"/>
              </a:buClr>
              <a:buSzPts val="2800"/>
              <a:buNone/>
              <a:defRPr sz="3733">
                <a:solidFill>
                  <a:srgbClr val="FFFFFF"/>
                </a:solidFill>
              </a:defRPr>
            </a:lvl3pPr>
            <a:lvl4pPr lvl="3" algn="ctr" rtl="0">
              <a:lnSpc>
                <a:spcPct val="100000"/>
              </a:lnSpc>
              <a:spcBef>
                <a:spcPts val="0"/>
              </a:spcBef>
              <a:spcAft>
                <a:spcPts val="0"/>
              </a:spcAft>
              <a:buClr>
                <a:srgbClr val="FFFFFF"/>
              </a:buClr>
              <a:buSzPts val="2800"/>
              <a:buNone/>
              <a:defRPr sz="3733">
                <a:solidFill>
                  <a:srgbClr val="FFFFFF"/>
                </a:solidFill>
              </a:defRPr>
            </a:lvl4pPr>
            <a:lvl5pPr lvl="4" algn="ctr" rtl="0">
              <a:lnSpc>
                <a:spcPct val="100000"/>
              </a:lnSpc>
              <a:spcBef>
                <a:spcPts val="0"/>
              </a:spcBef>
              <a:spcAft>
                <a:spcPts val="0"/>
              </a:spcAft>
              <a:buClr>
                <a:srgbClr val="FFFFFF"/>
              </a:buClr>
              <a:buSzPts val="2800"/>
              <a:buNone/>
              <a:defRPr sz="3733">
                <a:solidFill>
                  <a:srgbClr val="FFFFFF"/>
                </a:solidFill>
              </a:defRPr>
            </a:lvl5pPr>
            <a:lvl6pPr lvl="5" algn="ctr" rtl="0">
              <a:lnSpc>
                <a:spcPct val="100000"/>
              </a:lnSpc>
              <a:spcBef>
                <a:spcPts val="0"/>
              </a:spcBef>
              <a:spcAft>
                <a:spcPts val="0"/>
              </a:spcAft>
              <a:buClr>
                <a:srgbClr val="FFFFFF"/>
              </a:buClr>
              <a:buSzPts val="2800"/>
              <a:buNone/>
              <a:defRPr sz="3733">
                <a:solidFill>
                  <a:srgbClr val="FFFFFF"/>
                </a:solidFill>
              </a:defRPr>
            </a:lvl6pPr>
            <a:lvl7pPr lvl="6" algn="ctr" rtl="0">
              <a:lnSpc>
                <a:spcPct val="100000"/>
              </a:lnSpc>
              <a:spcBef>
                <a:spcPts val="0"/>
              </a:spcBef>
              <a:spcAft>
                <a:spcPts val="0"/>
              </a:spcAft>
              <a:buClr>
                <a:srgbClr val="FFFFFF"/>
              </a:buClr>
              <a:buSzPts val="2800"/>
              <a:buNone/>
              <a:defRPr sz="3733">
                <a:solidFill>
                  <a:srgbClr val="FFFFFF"/>
                </a:solidFill>
              </a:defRPr>
            </a:lvl7pPr>
            <a:lvl8pPr lvl="7" algn="ctr" rtl="0">
              <a:lnSpc>
                <a:spcPct val="100000"/>
              </a:lnSpc>
              <a:spcBef>
                <a:spcPts val="0"/>
              </a:spcBef>
              <a:spcAft>
                <a:spcPts val="0"/>
              </a:spcAft>
              <a:buClr>
                <a:srgbClr val="FFFFFF"/>
              </a:buClr>
              <a:buSzPts val="2800"/>
              <a:buNone/>
              <a:defRPr sz="3733">
                <a:solidFill>
                  <a:srgbClr val="FFFFFF"/>
                </a:solidFill>
              </a:defRPr>
            </a:lvl8pPr>
            <a:lvl9pPr lvl="8" algn="ctr" rtl="0">
              <a:lnSpc>
                <a:spcPct val="100000"/>
              </a:lnSpc>
              <a:spcBef>
                <a:spcPts val="0"/>
              </a:spcBef>
              <a:spcAft>
                <a:spcPts val="0"/>
              </a:spcAft>
              <a:buClr>
                <a:srgbClr val="FFFFFF"/>
              </a:buClr>
              <a:buSzPts val="2800"/>
              <a:buNone/>
              <a:defRPr sz="3733">
                <a:solidFill>
                  <a:srgbClr val="FFFFFF"/>
                </a:solidFill>
              </a:defRPr>
            </a:lvl9pPr>
          </a:lstStyle>
          <a:p>
            <a:endParaRPr/>
          </a:p>
        </p:txBody>
      </p:sp>
      <p:sp>
        <p:nvSpPr>
          <p:cNvPr id="158" name="Google Shape;158;p9"/>
          <p:cNvSpPr txBox="1">
            <a:spLocks noGrp="1"/>
          </p:cNvSpPr>
          <p:nvPr>
            <p:ph type="ctrTitle" idx="3"/>
          </p:nvPr>
        </p:nvSpPr>
        <p:spPr>
          <a:xfrm flipH="1">
            <a:off x="1219000" y="3439933"/>
            <a:ext cx="9733200" cy="67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endParaRPr/>
          </a:p>
        </p:txBody>
      </p:sp>
      <p:sp>
        <p:nvSpPr>
          <p:cNvPr id="159" name="Google Shape;159;p9"/>
          <p:cNvSpPr txBox="1">
            <a:spLocks noGrp="1"/>
          </p:cNvSpPr>
          <p:nvPr>
            <p:ph type="title" idx="4" hasCustomPrompt="1"/>
          </p:nvPr>
        </p:nvSpPr>
        <p:spPr>
          <a:xfrm>
            <a:off x="3588400" y="2598100"/>
            <a:ext cx="4978800" cy="8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b="1"/>
            </a:lvl2pPr>
            <a:lvl3pPr lvl="2" algn="ctr" rtl="0">
              <a:spcBef>
                <a:spcPts val="0"/>
              </a:spcBef>
              <a:spcAft>
                <a:spcPts val="0"/>
              </a:spcAft>
              <a:buSzPts val="4800"/>
              <a:buNone/>
              <a:defRPr sz="6400" b="1"/>
            </a:lvl3pPr>
            <a:lvl4pPr lvl="3" algn="ctr" rtl="0">
              <a:spcBef>
                <a:spcPts val="0"/>
              </a:spcBef>
              <a:spcAft>
                <a:spcPts val="0"/>
              </a:spcAft>
              <a:buSzPts val="4800"/>
              <a:buNone/>
              <a:defRPr sz="6400" b="1"/>
            </a:lvl4pPr>
            <a:lvl5pPr lvl="4" algn="ctr" rtl="0">
              <a:spcBef>
                <a:spcPts val="0"/>
              </a:spcBef>
              <a:spcAft>
                <a:spcPts val="0"/>
              </a:spcAft>
              <a:buSzPts val="4800"/>
              <a:buNone/>
              <a:defRPr sz="6400" b="1"/>
            </a:lvl5pPr>
            <a:lvl6pPr lvl="5" algn="ctr" rtl="0">
              <a:spcBef>
                <a:spcPts val="0"/>
              </a:spcBef>
              <a:spcAft>
                <a:spcPts val="0"/>
              </a:spcAft>
              <a:buSzPts val="4800"/>
              <a:buNone/>
              <a:defRPr sz="6400" b="1"/>
            </a:lvl6pPr>
            <a:lvl7pPr lvl="6" algn="ctr" rtl="0">
              <a:spcBef>
                <a:spcPts val="0"/>
              </a:spcBef>
              <a:spcAft>
                <a:spcPts val="0"/>
              </a:spcAft>
              <a:buSzPts val="4800"/>
              <a:buNone/>
              <a:defRPr sz="6400" b="1"/>
            </a:lvl7pPr>
            <a:lvl8pPr lvl="7" algn="ctr" rtl="0">
              <a:spcBef>
                <a:spcPts val="0"/>
              </a:spcBef>
              <a:spcAft>
                <a:spcPts val="0"/>
              </a:spcAft>
              <a:buSzPts val="4800"/>
              <a:buNone/>
              <a:defRPr sz="6400" b="1"/>
            </a:lvl8pPr>
            <a:lvl9pPr lvl="8" algn="ctr" rtl="0">
              <a:spcBef>
                <a:spcPts val="0"/>
              </a:spcBef>
              <a:spcAft>
                <a:spcPts val="0"/>
              </a:spcAft>
              <a:buSzPts val="4800"/>
              <a:buNone/>
              <a:defRPr sz="6400" b="1"/>
            </a:lvl9pPr>
          </a:lstStyle>
          <a:p>
            <a:r>
              <a:t>xx%</a:t>
            </a:r>
          </a:p>
        </p:txBody>
      </p:sp>
      <p:sp>
        <p:nvSpPr>
          <p:cNvPr id="160" name="Google Shape;160;p9"/>
          <p:cNvSpPr/>
          <p:nvPr/>
        </p:nvSpPr>
        <p:spPr>
          <a:xfrm>
            <a:off x="1" y="-101599"/>
            <a:ext cx="3557649" cy="1527788"/>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1" name="Google Shape;161;p9"/>
          <p:cNvSpPr/>
          <p:nvPr/>
        </p:nvSpPr>
        <p:spPr>
          <a:xfrm>
            <a:off x="0" y="-101599"/>
            <a:ext cx="6096099" cy="3298700"/>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62" name="Google Shape;162;p9"/>
          <p:cNvGrpSpPr/>
          <p:nvPr/>
        </p:nvGrpSpPr>
        <p:grpSpPr>
          <a:xfrm>
            <a:off x="-53630" y="-189350"/>
            <a:ext cx="1721529" cy="2957945"/>
            <a:chOff x="4895725" y="2485200"/>
            <a:chExt cx="464525" cy="744050"/>
          </a:xfrm>
        </p:grpSpPr>
        <p:sp>
          <p:nvSpPr>
            <p:cNvPr id="163" name="Google Shape;163;p9"/>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4" name="Google Shape;164;p9"/>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5" name="Google Shape;165;p9"/>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6" name="Google Shape;166;p9"/>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7" name="Google Shape;167;p9"/>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8" name="Google Shape;168;p9"/>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69" name="Google Shape;169;p9"/>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0" name="Google Shape;170;p9"/>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1" name="Google Shape;171;p9"/>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2" name="Google Shape;172;p9"/>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3" name="Google Shape;173;p9"/>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4" name="Google Shape;174;p9"/>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5" name="Google Shape;175;p9"/>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6" name="Google Shape;176;p9"/>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7" name="Google Shape;177;p9"/>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8" name="Google Shape;178;p9"/>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79" name="Google Shape;179;p9"/>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0" name="Google Shape;180;p9"/>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1" name="Google Shape;181;p9"/>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2" name="Google Shape;182;p9"/>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3" name="Google Shape;183;p9"/>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4" name="Google Shape;184;p9"/>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5" name="Google Shape;185;p9"/>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6" name="Google Shape;186;p9"/>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7" name="Google Shape;187;p9"/>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8" name="Google Shape;188;p9"/>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89" name="Google Shape;189;p9"/>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0" name="Google Shape;190;p9"/>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1" name="Google Shape;191;p9"/>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192" name="Google Shape;192;p9"/>
          <p:cNvSpPr/>
          <p:nvPr/>
        </p:nvSpPr>
        <p:spPr>
          <a:xfrm>
            <a:off x="7815167" y="5570900"/>
            <a:ext cx="4468800" cy="1362264"/>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93" name="Google Shape;193;p9"/>
          <p:cNvGrpSpPr/>
          <p:nvPr/>
        </p:nvGrpSpPr>
        <p:grpSpPr>
          <a:xfrm>
            <a:off x="8387192" y="6202380"/>
            <a:ext cx="4007105" cy="730913"/>
            <a:chOff x="6290110" y="4651689"/>
            <a:chExt cx="2765556" cy="548185"/>
          </a:xfrm>
        </p:grpSpPr>
        <p:sp>
          <p:nvSpPr>
            <p:cNvPr id="194" name="Google Shape;194;p9"/>
            <p:cNvSpPr/>
            <p:nvPr/>
          </p:nvSpPr>
          <p:spPr>
            <a:xfrm>
              <a:off x="8707752" y="4709513"/>
              <a:ext cx="347912" cy="331809"/>
            </a:xfrm>
            <a:custGeom>
              <a:avLst/>
              <a:gdLst/>
              <a:ahLst/>
              <a:cxnLst/>
              <a:rect l="l" t="t" r="r" b="b"/>
              <a:pathLst>
                <a:path w="4597" h="4648" extrusionOk="0">
                  <a:moveTo>
                    <a:pt x="263" y="1"/>
                  </a:moveTo>
                  <a:cubicBezTo>
                    <a:pt x="175" y="18"/>
                    <a:pt x="89" y="31"/>
                    <a:pt x="1" y="52"/>
                  </a:cubicBezTo>
                  <a:lnTo>
                    <a:pt x="4249" y="4300"/>
                  </a:lnTo>
                  <a:lnTo>
                    <a:pt x="4276" y="4328"/>
                  </a:lnTo>
                  <a:lnTo>
                    <a:pt x="4596" y="4647"/>
                  </a:lnTo>
                  <a:lnTo>
                    <a:pt x="4596" y="4334"/>
                  </a:lnTo>
                  <a:lnTo>
                    <a:pt x="4460" y="4198"/>
                  </a:lnTo>
                  <a:lnTo>
                    <a:pt x="4433" y="4171"/>
                  </a:lnTo>
                  <a:lnTo>
                    <a:pt x="26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5" name="Google Shape;195;p9"/>
            <p:cNvSpPr/>
            <p:nvPr/>
          </p:nvSpPr>
          <p:spPr>
            <a:xfrm>
              <a:off x="8536031" y="4766481"/>
              <a:ext cx="475286" cy="433394"/>
            </a:xfrm>
            <a:custGeom>
              <a:avLst/>
              <a:gdLst/>
              <a:ahLst/>
              <a:cxnLst/>
              <a:rect l="l" t="t" r="r" b="b"/>
              <a:pathLst>
                <a:path w="6280" h="6071" extrusionOk="0">
                  <a:moveTo>
                    <a:pt x="209" y="0"/>
                  </a:moveTo>
                  <a:cubicBezTo>
                    <a:pt x="141" y="34"/>
                    <a:pt x="69" y="68"/>
                    <a:pt x="1" y="102"/>
                  </a:cubicBezTo>
                  <a:lnTo>
                    <a:pt x="4958" y="5063"/>
                  </a:lnTo>
                  <a:lnTo>
                    <a:pt x="4985" y="5090"/>
                  </a:lnTo>
                  <a:lnTo>
                    <a:pt x="5012" y="5117"/>
                  </a:lnTo>
                  <a:lnTo>
                    <a:pt x="5966" y="6071"/>
                  </a:lnTo>
                  <a:lnTo>
                    <a:pt x="6279" y="6071"/>
                  </a:lnTo>
                  <a:lnTo>
                    <a:pt x="5169" y="4961"/>
                  </a:lnTo>
                  <a:lnTo>
                    <a:pt x="5142" y="4933"/>
                  </a:lnTo>
                  <a:lnTo>
                    <a:pt x="5114" y="4906"/>
                  </a:lnTo>
                  <a:lnTo>
                    <a:pt x="209"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6" name="Google Shape;196;p9"/>
            <p:cNvSpPr/>
            <p:nvPr/>
          </p:nvSpPr>
          <p:spPr>
            <a:xfrm>
              <a:off x="8458457" y="4804173"/>
              <a:ext cx="434493" cy="395487"/>
            </a:xfrm>
            <a:custGeom>
              <a:avLst/>
              <a:gdLst/>
              <a:ahLst/>
              <a:cxnLst/>
              <a:rect l="l" t="t" r="r" b="b"/>
              <a:pathLst>
                <a:path w="5741" h="5540" extrusionOk="0">
                  <a:moveTo>
                    <a:pt x="202" y="0"/>
                  </a:moveTo>
                  <a:cubicBezTo>
                    <a:pt x="137" y="38"/>
                    <a:pt x="68" y="75"/>
                    <a:pt x="1" y="112"/>
                  </a:cubicBezTo>
                  <a:lnTo>
                    <a:pt x="5202" y="5315"/>
                  </a:lnTo>
                  <a:lnTo>
                    <a:pt x="5230" y="5342"/>
                  </a:lnTo>
                  <a:lnTo>
                    <a:pt x="5257" y="5369"/>
                  </a:lnTo>
                  <a:lnTo>
                    <a:pt x="5427" y="5536"/>
                  </a:lnTo>
                  <a:lnTo>
                    <a:pt x="5741" y="5540"/>
                  </a:lnTo>
                  <a:lnTo>
                    <a:pt x="5414" y="5213"/>
                  </a:lnTo>
                  <a:lnTo>
                    <a:pt x="5386" y="5185"/>
                  </a:lnTo>
                  <a:lnTo>
                    <a:pt x="5359" y="5158"/>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7" name="Google Shape;197;p9"/>
            <p:cNvSpPr/>
            <p:nvPr/>
          </p:nvSpPr>
          <p:spPr>
            <a:xfrm>
              <a:off x="8617767" y="4733856"/>
              <a:ext cx="437899" cy="418902"/>
            </a:xfrm>
            <a:custGeom>
              <a:avLst/>
              <a:gdLst/>
              <a:ahLst/>
              <a:cxnLst/>
              <a:rect l="l" t="t" r="r" b="b"/>
              <a:pathLst>
                <a:path w="5786" h="5868" extrusionOk="0">
                  <a:moveTo>
                    <a:pt x="229" y="1"/>
                  </a:moveTo>
                  <a:cubicBezTo>
                    <a:pt x="154" y="28"/>
                    <a:pt x="76" y="52"/>
                    <a:pt x="1" y="83"/>
                  </a:cubicBezTo>
                  <a:lnTo>
                    <a:pt x="4658" y="4739"/>
                  </a:lnTo>
                  <a:lnTo>
                    <a:pt x="4685" y="4767"/>
                  </a:lnTo>
                  <a:lnTo>
                    <a:pt x="4712" y="4794"/>
                  </a:lnTo>
                  <a:lnTo>
                    <a:pt x="5785" y="5867"/>
                  </a:lnTo>
                  <a:lnTo>
                    <a:pt x="5785" y="5553"/>
                  </a:lnTo>
                  <a:lnTo>
                    <a:pt x="4869" y="4637"/>
                  </a:lnTo>
                  <a:lnTo>
                    <a:pt x="4842" y="4610"/>
                  </a:lnTo>
                  <a:lnTo>
                    <a:pt x="4814" y="4583"/>
                  </a:lnTo>
                  <a:lnTo>
                    <a:pt x="22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8" name="Google Shape;198;p9"/>
            <p:cNvSpPr/>
            <p:nvPr/>
          </p:nvSpPr>
          <p:spPr>
            <a:xfrm>
              <a:off x="8950916" y="4719793"/>
              <a:ext cx="104745" cy="98800"/>
            </a:xfrm>
            <a:custGeom>
              <a:avLst/>
              <a:gdLst/>
              <a:ahLst/>
              <a:cxnLst/>
              <a:rect l="l" t="t" r="r" b="b"/>
              <a:pathLst>
                <a:path w="1384" h="1384" extrusionOk="0">
                  <a:moveTo>
                    <a:pt x="0" y="0"/>
                  </a:moveTo>
                  <a:lnTo>
                    <a:pt x="1383" y="1383"/>
                  </a:lnTo>
                  <a:lnTo>
                    <a:pt x="1383" y="1073"/>
                  </a:lnTo>
                  <a:lnTo>
                    <a:pt x="525" y="211"/>
                  </a:lnTo>
                  <a:cubicBezTo>
                    <a:pt x="358" y="129"/>
                    <a:pt x="181" y="61"/>
                    <a:pt x="0"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99" name="Google Shape;199;p9"/>
            <p:cNvSpPr/>
            <p:nvPr/>
          </p:nvSpPr>
          <p:spPr>
            <a:xfrm>
              <a:off x="8812949" y="4700947"/>
              <a:ext cx="242714" cy="229011"/>
            </a:xfrm>
            <a:custGeom>
              <a:avLst/>
              <a:gdLst/>
              <a:ahLst/>
              <a:cxnLst/>
              <a:rect l="l" t="t" r="r" b="b"/>
              <a:pathLst>
                <a:path w="3207" h="3208" extrusionOk="0">
                  <a:moveTo>
                    <a:pt x="93" y="0"/>
                  </a:moveTo>
                  <a:cubicBezTo>
                    <a:pt x="62" y="0"/>
                    <a:pt x="32" y="1"/>
                    <a:pt x="1" y="2"/>
                  </a:cubicBezTo>
                  <a:lnTo>
                    <a:pt x="3206" y="3207"/>
                  </a:lnTo>
                  <a:lnTo>
                    <a:pt x="3206" y="2894"/>
                  </a:lnTo>
                  <a:lnTo>
                    <a:pt x="318" y="5"/>
                  </a:lnTo>
                  <a:cubicBezTo>
                    <a:pt x="243" y="3"/>
                    <a:pt x="168" y="0"/>
                    <a:pt x="93"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0" name="Google Shape;200;p9"/>
            <p:cNvSpPr/>
            <p:nvPr/>
          </p:nvSpPr>
          <p:spPr>
            <a:xfrm>
              <a:off x="8050308" y="4980501"/>
              <a:ext cx="250433" cy="217161"/>
            </a:xfrm>
            <a:custGeom>
              <a:avLst/>
              <a:gdLst/>
              <a:ahLst/>
              <a:cxnLst/>
              <a:rect l="l" t="t" r="r" b="b"/>
              <a:pathLst>
                <a:path w="3309" h="3042" extrusionOk="0">
                  <a:moveTo>
                    <a:pt x="263" y="0"/>
                  </a:moveTo>
                  <a:cubicBezTo>
                    <a:pt x="175" y="17"/>
                    <a:pt x="89" y="34"/>
                    <a:pt x="1" y="48"/>
                  </a:cubicBezTo>
                  <a:lnTo>
                    <a:pt x="2996" y="3042"/>
                  </a:lnTo>
                  <a:lnTo>
                    <a:pt x="3309" y="3042"/>
                  </a:lnTo>
                  <a:lnTo>
                    <a:pt x="263"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1" name="Google Shape;201;p9"/>
            <p:cNvSpPr/>
            <p:nvPr/>
          </p:nvSpPr>
          <p:spPr>
            <a:xfrm>
              <a:off x="8228689" y="4922320"/>
              <a:ext cx="308709" cy="276127"/>
            </a:xfrm>
            <a:custGeom>
              <a:avLst/>
              <a:gdLst/>
              <a:ahLst/>
              <a:cxnLst/>
              <a:rect l="l" t="t" r="r" b="b"/>
              <a:pathLst>
                <a:path w="4079" h="3868" extrusionOk="0">
                  <a:moveTo>
                    <a:pt x="213" y="1"/>
                  </a:moveTo>
                  <a:cubicBezTo>
                    <a:pt x="141" y="34"/>
                    <a:pt x="73" y="66"/>
                    <a:pt x="1" y="100"/>
                  </a:cubicBezTo>
                  <a:lnTo>
                    <a:pt x="3769" y="3867"/>
                  </a:lnTo>
                  <a:lnTo>
                    <a:pt x="4079" y="3867"/>
                  </a:lnTo>
                  <a:lnTo>
                    <a:pt x="21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2" name="Google Shape;202;p9"/>
            <p:cNvSpPr/>
            <p:nvPr/>
          </p:nvSpPr>
          <p:spPr>
            <a:xfrm>
              <a:off x="8383154" y="4844222"/>
              <a:ext cx="391203" cy="354939"/>
            </a:xfrm>
            <a:custGeom>
              <a:avLst/>
              <a:gdLst/>
              <a:ahLst/>
              <a:cxnLst/>
              <a:rect l="l" t="t" r="r" b="b"/>
              <a:pathLst>
                <a:path w="5169" h="4972" extrusionOk="0">
                  <a:moveTo>
                    <a:pt x="198" y="1"/>
                  </a:moveTo>
                  <a:cubicBezTo>
                    <a:pt x="134" y="39"/>
                    <a:pt x="65" y="76"/>
                    <a:pt x="1" y="114"/>
                  </a:cubicBezTo>
                  <a:lnTo>
                    <a:pt x="4855" y="4971"/>
                  </a:lnTo>
                  <a:lnTo>
                    <a:pt x="5169" y="4971"/>
                  </a:lnTo>
                  <a:lnTo>
                    <a:pt x="19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3" name="Google Shape;203;p9"/>
            <p:cNvSpPr/>
            <p:nvPr/>
          </p:nvSpPr>
          <p:spPr>
            <a:xfrm>
              <a:off x="7938905" y="4990209"/>
              <a:ext cx="243244" cy="207238"/>
            </a:xfrm>
            <a:custGeom>
              <a:avLst/>
              <a:gdLst/>
              <a:ahLst/>
              <a:cxnLst/>
              <a:rect l="l" t="t" r="r" b="b"/>
              <a:pathLst>
                <a:path w="3214" h="2903" extrusionOk="0">
                  <a:moveTo>
                    <a:pt x="1" y="0"/>
                  </a:moveTo>
                  <a:lnTo>
                    <a:pt x="2900" y="2899"/>
                  </a:lnTo>
                  <a:lnTo>
                    <a:pt x="3213" y="2903"/>
                  </a:lnTo>
                  <a:lnTo>
                    <a:pt x="325" y="14"/>
                  </a:lnTo>
                  <a:cubicBezTo>
                    <a:pt x="216" y="11"/>
                    <a:pt x="106" y="7"/>
                    <a:pt x="1" y="0"/>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4" name="Google Shape;204;p9"/>
            <p:cNvSpPr/>
            <p:nvPr/>
          </p:nvSpPr>
          <p:spPr>
            <a:xfrm>
              <a:off x="8144153" y="4955372"/>
              <a:ext cx="274879" cy="242860"/>
            </a:xfrm>
            <a:custGeom>
              <a:avLst/>
              <a:gdLst/>
              <a:ahLst/>
              <a:cxnLst/>
              <a:rect l="l" t="t" r="r" b="b"/>
              <a:pathLst>
                <a:path w="3632" h="3402" extrusionOk="0">
                  <a:moveTo>
                    <a:pt x="232" y="1"/>
                  </a:moveTo>
                  <a:cubicBezTo>
                    <a:pt x="154" y="29"/>
                    <a:pt x="79" y="55"/>
                    <a:pt x="1" y="79"/>
                  </a:cubicBezTo>
                  <a:lnTo>
                    <a:pt x="3319" y="3398"/>
                  </a:lnTo>
                  <a:lnTo>
                    <a:pt x="3632" y="3401"/>
                  </a:lnTo>
                  <a:lnTo>
                    <a:pt x="232"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5" name="Google Shape;205;p9"/>
            <p:cNvSpPr/>
            <p:nvPr/>
          </p:nvSpPr>
          <p:spPr>
            <a:xfrm>
              <a:off x="8307322" y="4884413"/>
              <a:ext cx="348745" cy="314462"/>
            </a:xfrm>
            <a:custGeom>
              <a:avLst/>
              <a:gdLst/>
              <a:ahLst/>
              <a:cxnLst/>
              <a:rect l="l" t="t" r="r" b="b"/>
              <a:pathLst>
                <a:path w="4608" h="4405" extrusionOk="0">
                  <a:moveTo>
                    <a:pt x="202" y="0"/>
                  </a:moveTo>
                  <a:cubicBezTo>
                    <a:pt x="134" y="38"/>
                    <a:pt x="66" y="72"/>
                    <a:pt x="1" y="109"/>
                  </a:cubicBezTo>
                  <a:lnTo>
                    <a:pt x="4293" y="4402"/>
                  </a:lnTo>
                  <a:lnTo>
                    <a:pt x="4607" y="4405"/>
                  </a:lnTo>
                  <a:lnTo>
                    <a:pt x="202"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6" name="Google Shape;206;p9"/>
            <p:cNvSpPr/>
            <p:nvPr/>
          </p:nvSpPr>
          <p:spPr>
            <a:xfrm>
              <a:off x="7772103" y="4944236"/>
              <a:ext cx="291756" cy="252712"/>
            </a:xfrm>
            <a:custGeom>
              <a:avLst/>
              <a:gdLst/>
              <a:ahLst/>
              <a:cxnLst/>
              <a:rect l="l" t="t" r="r" b="b"/>
              <a:pathLst>
                <a:path w="3855" h="3540" extrusionOk="0">
                  <a:moveTo>
                    <a:pt x="1" y="1"/>
                  </a:moveTo>
                  <a:lnTo>
                    <a:pt x="1013" y="1012"/>
                  </a:lnTo>
                  <a:lnTo>
                    <a:pt x="1040" y="1040"/>
                  </a:lnTo>
                  <a:lnTo>
                    <a:pt x="1067" y="1067"/>
                  </a:lnTo>
                  <a:lnTo>
                    <a:pt x="3540" y="3540"/>
                  </a:lnTo>
                  <a:lnTo>
                    <a:pt x="3854" y="3540"/>
                  </a:lnTo>
                  <a:lnTo>
                    <a:pt x="1224" y="910"/>
                  </a:lnTo>
                  <a:lnTo>
                    <a:pt x="1197" y="883"/>
                  </a:lnTo>
                  <a:lnTo>
                    <a:pt x="1169" y="856"/>
                  </a:lnTo>
                  <a:lnTo>
                    <a:pt x="576" y="266"/>
                  </a:lnTo>
                  <a:cubicBezTo>
                    <a:pt x="382" y="188"/>
                    <a:pt x="188" y="95"/>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7" name="Google Shape;207;p9"/>
            <p:cNvSpPr/>
            <p:nvPr/>
          </p:nvSpPr>
          <p:spPr>
            <a:xfrm>
              <a:off x="7409362" y="4713440"/>
              <a:ext cx="535832" cy="483293"/>
            </a:xfrm>
            <a:custGeom>
              <a:avLst/>
              <a:gdLst/>
              <a:ahLst/>
              <a:cxnLst/>
              <a:rect l="l" t="t" r="r" b="b"/>
              <a:pathLst>
                <a:path w="7080" h="6770" extrusionOk="0">
                  <a:moveTo>
                    <a:pt x="1" y="1"/>
                  </a:moveTo>
                  <a:lnTo>
                    <a:pt x="5026" y="5025"/>
                  </a:lnTo>
                  <a:lnTo>
                    <a:pt x="5053" y="5053"/>
                  </a:lnTo>
                  <a:lnTo>
                    <a:pt x="5080" y="5080"/>
                  </a:lnTo>
                  <a:lnTo>
                    <a:pt x="6767" y="6770"/>
                  </a:lnTo>
                  <a:lnTo>
                    <a:pt x="7080" y="6770"/>
                  </a:lnTo>
                  <a:lnTo>
                    <a:pt x="5237" y="4923"/>
                  </a:lnTo>
                  <a:lnTo>
                    <a:pt x="5210" y="4896"/>
                  </a:lnTo>
                  <a:lnTo>
                    <a:pt x="5182" y="4869"/>
                  </a:lnTo>
                  <a:lnTo>
                    <a:pt x="726" y="413"/>
                  </a:lnTo>
                  <a:cubicBezTo>
                    <a:pt x="495" y="270"/>
                    <a:pt x="256" y="130"/>
                    <a:pt x="11" y="4"/>
                  </a:cubicBezTo>
                  <a:cubicBezTo>
                    <a:pt x="7" y="4"/>
                    <a:pt x="4" y="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8" name="Google Shape;208;p9"/>
            <p:cNvSpPr/>
            <p:nvPr/>
          </p:nvSpPr>
          <p:spPr>
            <a:xfrm>
              <a:off x="7235068" y="4660399"/>
              <a:ext cx="591837" cy="535835"/>
            </a:xfrm>
            <a:custGeom>
              <a:avLst/>
              <a:gdLst/>
              <a:ahLst/>
              <a:cxnLst/>
              <a:rect l="l" t="t" r="r" b="b"/>
              <a:pathLst>
                <a:path w="7820" h="7506" extrusionOk="0">
                  <a:moveTo>
                    <a:pt x="1" y="1"/>
                  </a:moveTo>
                  <a:lnTo>
                    <a:pt x="6548" y="6549"/>
                  </a:lnTo>
                  <a:lnTo>
                    <a:pt x="6576" y="6576"/>
                  </a:lnTo>
                  <a:lnTo>
                    <a:pt x="7505" y="7505"/>
                  </a:lnTo>
                  <a:lnTo>
                    <a:pt x="7819" y="7505"/>
                  </a:lnTo>
                  <a:lnTo>
                    <a:pt x="6760" y="6447"/>
                  </a:lnTo>
                  <a:lnTo>
                    <a:pt x="6732" y="6419"/>
                  </a:lnTo>
                  <a:lnTo>
                    <a:pt x="389" y="76"/>
                  </a:lnTo>
                  <a:cubicBezTo>
                    <a:pt x="260" y="49"/>
                    <a:pt x="130" y="21"/>
                    <a:pt x="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09" name="Google Shape;209;p9"/>
            <p:cNvSpPr/>
            <p:nvPr/>
          </p:nvSpPr>
          <p:spPr>
            <a:xfrm>
              <a:off x="7107999" y="4651689"/>
              <a:ext cx="600541" cy="544330"/>
            </a:xfrm>
            <a:custGeom>
              <a:avLst/>
              <a:gdLst/>
              <a:ahLst/>
              <a:cxnLst/>
              <a:rect l="l" t="t" r="r" b="b"/>
              <a:pathLst>
                <a:path w="7935" h="7625" extrusionOk="0">
                  <a:moveTo>
                    <a:pt x="156" y="1"/>
                  </a:moveTo>
                  <a:cubicBezTo>
                    <a:pt x="103" y="1"/>
                    <a:pt x="51" y="2"/>
                    <a:pt x="0" y="3"/>
                  </a:cubicBezTo>
                  <a:lnTo>
                    <a:pt x="7447" y="7451"/>
                  </a:lnTo>
                  <a:lnTo>
                    <a:pt x="7475" y="7478"/>
                  </a:lnTo>
                  <a:lnTo>
                    <a:pt x="7502" y="7505"/>
                  </a:lnTo>
                  <a:lnTo>
                    <a:pt x="7621" y="7624"/>
                  </a:lnTo>
                  <a:lnTo>
                    <a:pt x="7934" y="7624"/>
                  </a:lnTo>
                  <a:lnTo>
                    <a:pt x="7659" y="7349"/>
                  </a:lnTo>
                  <a:lnTo>
                    <a:pt x="7631" y="7321"/>
                  </a:lnTo>
                  <a:lnTo>
                    <a:pt x="7604" y="7294"/>
                  </a:lnTo>
                  <a:lnTo>
                    <a:pt x="313" y="3"/>
                  </a:lnTo>
                  <a:cubicBezTo>
                    <a:pt x="261" y="2"/>
                    <a:pt x="208" y="1"/>
                    <a:pt x="156"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0" name="Google Shape;210;p9"/>
            <p:cNvSpPr/>
            <p:nvPr/>
          </p:nvSpPr>
          <p:spPr>
            <a:xfrm>
              <a:off x="6522452" y="4869065"/>
              <a:ext cx="356919" cy="324528"/>
            </a:xfrm>
            <a:custGeom>
              <a:avLst/>
              <a:gdLst/>
              <a:ahLst/>
              <a:cxnLst/>
              <a:rect l="l" t="t" r="r" b="b"/>
              <a:pathLst>
                <a:path w="4716" h="4546" extrusionOk="0">
                  <a:moveTo>
                    <a:pt x="171" y="0"/>
                  </a:moveTo>
                  <a:cubicBezTo>
                    <a:pt x="113" y="49"/>
                    <a:pt x="58" y="96"/>
                    <a:pt x="0" y="140"/>
                  </a:cubicBezTo>
                  <a:lnTo>
                    <a:pt x="1926" y="2065"/>
                  </a:lnTo>
                  <a:lnTo>
                    <a:pt x="1953" y="2093"/>
                  </a:lnTo>
                  <a:lnTo>
                    <a:pt x="1980" y="2120"/>
                  </a:lnTo>
                  <a:lnTo>
                    <a:pt x="4402" y="4541"/>
                  </a:lnTo>
                  <a:lnTo>
                    <a:pt x="4715" y="4546"/>
                  </a:lnTo>
                  <a:lnTo>
                    <a:pt x="4715" y="4546"/>
                  </a:lnTo>
                  <a:lnTo>
                    <a:pt x="2133" y="1963"/>
                  </a:lnTo>
                  <a:lnTo>
                    <a:pt x="2106" y="1936"/>
                  </a:lnTo>
                  <a:lnTo>
                    <a:pt x="2079" y="1909"/>
                  </a:lnTo>
                  <a:lnTo>
                    <a:pt x="171"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1" name="Google Shape;211;p9"/>
            <p:cNvSpPr/>
            <p:nvPr/>
          </p:nvSpPr>
          <p:spPr>
            <a:xfrm>
              <a:off x="6658527" y="4776403"/>
              <a:ext cx="457728" cy="417902"/>
            </a:xfrm>
            <a:custGeom>
              <a:avLst/>
              <a:gdLst/>
              <a:ahLst/>
              <a:cxnLst/>
              <a:rect l="l" t="t" r="r" b="b"/>
              <a:pathLst>
                <a:path w="6048" h="5854" extrusionOk="0">
                  <a:moveTo>
                    <a:pt x="196" y="1"/>
                  </a:moveTo>
                  <a:cubicBezTo>
                    <a:pt x="131" y="39"/>
                    <a:pt x="66" y="79"/>
                    <a:pt x="1" y="116"/>
                  </a:cubicBezTo>
                  <a:lnTo>
                    <a:pt x="1688" y="1803"/>
                  </a:lnTo>
                  <a:lnTo>
                    <a:pt x="1715" y="1830"/>
                  </a:lnTo>
                  <a:lnTo>
                    <a:pt x="1742" y="1858"/>
                  </a:lnTo>
                  <a:lnTo>
                    <a:pt x="5735" y="5850"/>
                  </a:lnTo>
                  <a:lnTo>
                    <a:pt x="6048" y="5853"/>
                  </a:lnTo>
                  <a:lnTo>
                    <a:pt x="1868" y="1674"/>
                  </a:lnTo>
                  <a:lnTo>
                    <a:pt x="196"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2" name="Google Shape;212;p9"/>
            <p:cNvSpPr/>
            <p:nvPr/>
          </p:nvSpPr>
          <p:spPr>
            <a:xfrm>
              <a:off x="6814582" y="4703231"/>
              <a:ext cx="538405" cy="491788"/>
            </a:xfrm>
            <a:custGeom>
              <a:avLst/>
              <a:gdLst/>
              <a:ahLst/>
              <a:cxnLst/>
              <a:rect l="l" t="t" r="r" b="b"/>
              <a:pathLst>
                <a:path w="7114" h="6889" extrusionOk="0">
                  <a:moveTo>
                    <a:pt x="225" y="1"/>
                  </a:moveTo>
                  <a:cubicBezTo>
                    <a:pt x="151" y="28"/>
                    <a:pt x="75" y="55"/>
                    <a:pt x="0" y="82"/>
                  </a:cubicBezTo>
                  <a:lnTo>
                    <a:pt x="1209" y="1295"/>
                  </a:lnTo>
                  <a:lnTo>
                    <a:pt x="6800" y="6885"/>
                  </a:lnTo>
                  <a:lnTo>
                    <a:pt x="7113" y="6889"/>
                  </a:lnTo>
                  <a:lnTo>
                    <a:pt x="1393" y="1166"/>
                  </a:lnTo>
                  <a:lnTo>
                    <a:pt x="1366" y="1138"/>
                  </a:lnTo>
                  <a:lnTo>
                    <a:pt x="1339" y="1111"/>
                  </a:lnTo>
                  <a:lnTo>
                    <a:pt x="225"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3" name="Google Shape;213;p9"/>
            <p:cNvSpPr/>
            <p:nvPr/>
          </p:nvSpPr>
          <p:spPr>
            <a:xfrm>
              <a:off x="6999699" y="4657971"/>
              <a:ext cx="590172" cy="537548"/>
            </a:xfrm>
            <a:custGeom>
              <a:avLst/>
              <a:gdLst/>
              <a:ahLst/>
              <a:cxnLst/>
              <a:rect l="l" t="t" r="r" b="b"/>
              <a:pathLst>
                <a:path w="7798" h="7530" extrusionOk="0">
                  <a:moveTo>
                    <a:pt x="269" y="1"/>
                  </a:moveTo>
                  <a:cubicBezTo>
                    <a:pt x="181" y="14"/>
                    <a:pt x="89" y="28"/>
                    <a:pt x="0" y="42"/>
                  </a:cubicBezTo>
                  <a:lnTo>
                    <a:pt x="296" y="341"/>
                  </a:lnTo>
                  <a:lnTo>
                    <a:pt x="324" y="369"/>
                  </a:lnTo>
                  <a:lnTo>
                    <a:pt x="351" y="396"/>
                  </a:lnTo>
                  <a:lnTo>
                    <a:pt x="7485" y="7530"/>
                  </a:lnTo>
                  <a:lnTo>
                    <a:pt x="7798" y="7530"/>
                  </a:lnTo>
                  <a:lnTo>
                    <a:pt x="508" y="239"/>
                  </a:lnTo>
                  <a:lnTo>
                    <a:pt x="480" y="212"/>
                  </a:lnTo>
                  <a:lnTo>
                    <a:pt x="269"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4" name="Google Shape;214;p9"/>
            <p:cNvSpPr/>
            <p:nvPr/>
          </p:nvSpPr>
          <p:spPr>
            <a:xfrm>
              <a:off x="6588446" y="4820664"/>
              <a:ext cx="409291" cy="373142"/>
            </a:xfrm>
            <a:custGeom>
              <a:avLst/>
              <a:gdLst/>
              <a:ahLst/>
              <a:cxnLst/>
              <a:rect l="l" t="t" r="r" b="b"/>
              <a:pathLst>
                <a:path w="5408" h="5227" extrusionOk="0">
                  <a:moveTo>
                    <a:pt x="181" y="1"/>
                  </a:moveTo>
                  <a:cubicBezTo>
                    <a:pt x="120" y="45"/>
                    <a:pt x="59" y="86"/>
                    <a:pt x="1" y="130"/>
                  </a:cubicBezTo>
                  <a:lnTo>
                    <a:pt x="1834" y="1963"/>
                  </a:lnTo>
                  <a:lnTo>
                    <a:pt x="1861" y="1990"/>
                  </a:lnTo>
                  <a:lnTo>
                    <a:pt x="1888" y="2018"/>
                  </a:lnTo>
                  <a:lnTo>
                    <a:pt x="5093" y="5227"/>
                  </a:lnTo>
                  <a:lnTo>
                    <a:pt x="5407" y="5227"/>
                  </a:lnTo>
                  <a:lnTo>
                    <a:pt x="2041" y="1861"/>
                  </a:lnTo>
                  <a:lnTo>
                    <a:pt x="2014" y="1834"/>
                  </a:lnTo>
                  <a:lnTo>
                    <a:pt x="1987" y="1806"/>
                  </a:lnTo>
                  <a:lnTo>
                    <a:pt x="181"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5" name="Google Shape;215;p9"/>
            <p:cNvSpPr/>
            <p:nvPr/>
          </p:nvSpPr>
          <p:spPr>
            <a:xfrm>
              <a:off x="6733603" y="4736783"/>
              <a:ext cx="501094" cy="457737"/>
            </a:xfrm>
            <a:custGeom>
              <a:avLst/>
              <a:gdLst/>
              <a:ahLst/>
              <a:cxnLst/>
              <a:rect l="l" t="t" r="r" b="b"/>
              <a:pathLst>
                <a:path w="6621" h="6412" extrusionOk="0">
                  <a:moveTo>
                    <a:pt x="208" y="1"/>
                  </a:moveTo>
                  <a:cubicBezTo>
                    <a:pt x="141" y="34"/>
                    <a:pt x="69" y="69"/>
                    <a:pt x="1" y="103"/>
                  </a:cubicBezTo>
                  <a:lnTo>
                    <a:pt x="1476" y="1578"/>
                  </a:lnTo>
                  <a:lnTo>
                    <a:pt x="1503" y="1605"/>
                  </a:lnTo>
                  <a:lnTo>
                    <a:pt x="1527" y="1632"/>
                  </a:lnTo>
                  <a:lnTo>
                    <a:pt x="6306" y="6412"/>
                  </a:lnTo>
                  <a:lnTo>
                    <a:pt x="6620" y="6412"/>
                  </a:lnTo>
                  <a:lnTo>
                    <a:pt x="1683" y="1476"/>
                  </a:lnTo>
                  <a:lnTo>
                    <a:pt x="1656" y="1448"/>
                  </a:lnTo>
                  <a:lnTo>
                    <a:pt x="1629" y="1421"/>
                  </a:lnTo>
                  <a:lnTo>
                    <a:pt x="208"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6" name="Google Shape;216;p9"/>
            <p:cNvSpPr/>
            <p:nvPr/>
          </p:nvSpPr>
          <p:spPr>
            <a:xfrm>
              <a:off x="6902751" y="4676461"/>
              <a:ext cx="568830" cy="518844"/>
            </a:xfrm>
            <a:custGeom>
              <a:avLst/>
              <a:gdLst/>
              <a:ahLst/>
              <a:cxnLst/>
              <a:rect l="l" t="t" r="r" b="b"/>
              <a:pathLst>
                <a:path w="7516" h="7268" extrusionOk="0">
                  <a:moveTo>
                    <a:pt x="246" y="0"/>
                  </a:moveTo>
                  <a:cubicBezTo>
                    <a:pt x="164" y="21"/>
                    <a:pt x="82" y="41"/>
                    <a:pt x="0" y="65"/>
                  </a:cubicBezTo>
                  <a:lnTo>
                    <a:pt x="797" y="862"/>
                  </a:lnTo>
                  <a:lnTo>
                    <a:pt x="825" y="890"/>
                  </a:lnTo>
                  <a:lnTo>
                    <a:pt x="852" y="917"/>
                  </a:lnTo>
                  <a:lnTo>
                    <a:pt x="7203" y="7267"/>
                  </a:lnTo>
                  <a:lnTo>
                    <a:pt x="7516" y="7267"/>
                  </a:lnTo>
                  <a:lnTo>
                    <a:pt x="1009" y="760"/>
                  </a:lnTo>
                  <a:lnTo>
                    <a:pt x="981" y="733"/>
                  </a:lnTo>
                  <a:lnTo>
                    <a:pt x="954" y="706"/>
                  </a:lnTo>
                  <a:lnTo>
                    <a:pt x="246" y="0"/>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7" name="Google Shape;217;p9"/>
            <p:cNvSpPr/>
            <p:nvPr/>
          </p:nvSpPr>
          <p:spPr>
            <a:xfrm>
              <a:off x="6401059" y="4975789"/>
              <a:ext cx="241351" cy="217018"/>
            </a:xfrm>
            <a:custGeom>
              <a:avLst/>
              <a:gdLst/>
              <a:ahLst/>
              <a:cxnLst/>
              <a:rect l="l" t="t" r="r" b="b"/>
              <a:pathLst>
                <a:path w="3189" h="3040" extrusionOk="0">
                  <a:moveTo>
                    <a:pt x="153" y="1"/>
                  </a:moveTo>
                  <a:cubicBezTo>
                    <a:pt x="102" y="56"/>
                    <a:pt x="51" y="107"/>
                    <a:pt x="0" y="161"/>
                  </a:cubicBezTo>
                  <a:lnTo>
                    <a:pt x="1969" y="2131"/>
                  </a:lnTo>
                  <a:lnTo>
                    <a:pt x="1997" y="2158"/>
                  </a:lnTo>
                  <a:lnTo>
                    <a:pt x="2876" y="3037"/>
                  </a:lnTo>
                  <a:lnTo>
                    <a:pt x="3189" y="3040"/>
                  </a:lnTo>
                  <a:lnTo>
                    <a:pt x="2177" y="2029"/>
                  </a:lnTo>
                  <a:lnTo>
                    <a:pt x="2150" y="2001"/>
                  </a:lnTo>
                  <a:lnTo>
                    <a:pt x="153"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8" name="Google Shape;218;p9"/>
            <p:cNvSpPr/>
            <p:nvPr/>
          </p:nvSpPr>
          <p:spPr>
            <a:xfrm>
              <a:off x="6344525" y="5033470"/>
              <a:ext cx="179519" cy="158909"/>
            </a:xfrm>
            <a:custGeom>
              <a:avLst/>
              <a:gdLst/>
              <a:ahLst/>
              <a:cxnLst/>
              <a:rect l="l" t="t" r="r" b="b"/>
              <a:pathLst>
                <a:path w="2372" h="2226" extrusionOk="0">
                  <a:moveTo>
                    <a:pt x="144" y="1"/>
                  </a:moveTo>
                  <a:cubicBezTo>
                    <a:pt x="96" y="55"/>
                    <a:pt x="49" y="113"/>
                    <a:pt x="1" y="167"/>
                  </a:cubicBezTo>
                  <a:lnTo>
                    <a:pt x="1936" y="2103"/>
                  </a:lnTo>
                  <a:lnTo>
                    <a:pt x="1963" y="2130"/>
                  </a:lnTo>
                  <a:lnTo>
                    <a:pt x="1991" y="2157"/>
                  </a:lnTo>
                  <a:lnTo>
                    <a:pt x="2059" y="2225"/>
                  </a:lnTo>
                  <a:lnTo>
                    <a:pt x="2372" y="2225"/>
                  </a:lnTo>
                  <a:lnTo>
                    <a:pt x="2144" y="2001"/>
                  </a:lnTo>
                  <a:lnTo>
                    <a:pt x="2117" y="1973"/>
                  </a:lnTo>
                  <a:lnTo>
                    <a:pt x="2093" y="1946"/>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19" name="Google Shape;219;p9"/>
            <p:cNvSpPr/>
            <p:nvPr/>
          </p:nvSpPr>
          <p:spPr>
            <a:xfrm>
              <a:off x="6460090" y="4920892"/>
              <a:ext cx="300687" cy="272201"/>
            </a:xfrm>
            <a:custGeom>
              <a:avLst/>
              <a:gdLst/>
              <a:ahLst/>
              <a:cxnLst/>
              <a:rect l="l" t="t" r="r" b="b"/>
              <a:pathLst>
                <a:path w="3973" h="3813" extrusionOk="0">
                  <a:moveTo>
                    <a:pt x="164" y="1"/>
                  </a:moveTo>
                  <a:cubicBezTo>
                    <a:pt x="109" y="51"/>
                    <a:pt x="55" y="103"/>
                    <a:pt x="0" y="153"/>
                  </a:cubicBezTo>
                  <a:lnTo>
                    <a:pt x="1969" y="2119"/>
                  </a:lnTo>
                  <a:lnTo>
                    <a:pt x="1997" y="2147"/>
                  </a:lnTo>
                  <a:lnTo>
                    <a:pt x="2024" y="2174"/>
                  </a:lnTo>
                  <a:lnTo>
                    <a:pt x="3659" y="3812"/>
                  </a:lnTo>
                  <a:lnTo>
                    <a:pt x="3972" y="3812"/>
                  </a:lnTo>
                  <a:lnTo>
                    <a:pt x="2177" y="2017"/>
                  </a:lnTo>
                  <a:lnTo>
                    <a:pt x="2150" y="1990"/>
                  </a:lnTo>
                  <a:lnTo>
                    <a:pt x="2123" y="1963"/>
                  </a:lnTo>
                  <a:lnTo>
                    <a:pt x="16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0" name="Google Shape;220;p9"/>
            <p:cNvSpPr/>
            <p:nvPr/>
          </p:nvSpPr>
          <p:spPr>
            <a:xfrm>
              <a:off x="6290110" y="5093293"/>
              <a:ext cx="115416" cy="98872"/>
            </a:xfrm>
            <a:custGeom>
              <a:avLst/>
              <a:gdLst/>
              <a:ahLst/>
              <a:cxnLst/>
              <a:rect l="l" t="t" r="r" b="b"/>
              <a:pathLst>
                <a:path w="1525" h="1385" extrusionOk="0">
                  <a:moveTo>
                    <a:pt x="144" y="1"/>
                  </a:moveTo>
                  <a:cubicBezTo>
                    <a:pt x="97" y="59"/>
                    <a:pt x="49" y="117"/>
                    <a:pt x="1" y="174"/>
                  </a:cubicBezTo>
                  <a:lnTo>
                    <a:pt x="1210" y="1380"/>
                  </a:lnTo>
                  <a:lnTo>
                    <a:pt x="1524" y="1384"/>
                  </a:lnTo>
                  <a:lnTo>
                    <a:pt x="144" y="1"/>
                  </a:ln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36876189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p:cSld name="Caption">
    <p:bg>
      <p:bgPr>
        <a:solidFill>
          <a:schemeClr val="accent1"/>
        </a:solidFill>
        <a:effectLst/>
      </p:bgPr>
    </p:bg>
    <p:spTree>
      <p:nvGrpSpPr>
        <p:cNvPr id="1" name="Shape 221"/>
        <p:cNvGrpSpPr/>
        <p:nvPr/>
      </p:nvGrpSpPr>
      <p:grpSpPr>
        <a:xfrm>
          <a:off x="0" y="0"/>
          <a:ext cx="0" cy="0"/>
          <a:chOff x="0" y="0"/>
          <a:chExt cx="0" cy="0"/>
        </a:xfrm>
      </p:grpSpPr>
      <p:grpSp>
        <p:nvGrpSpPr>
          <p:cNvPr id="222" name="Google Shape;222;p10"/>
          <p:cNvGrpSpPr/>
          <p:nvPr/>
        </p:nvGrpSpPr>
        <p:grpSpPr>
          <a:xfrm>
            <a:off x="3050667" y="-66033"/>
            <a:ext cx="7106311" cy="8157893"/>
            <a:chOff x="2288000" y="-49525"/>
            <a:chExt cx="5329733" cy="6118420"/>
          </a:xfrm>
        </p:grpSpPr>
        <p:sp>
          <p:nvSpPr>
            <p:cNvPr id="223" name="Google Shape;223;p10"/>
            <p:cNvSpPr/>
            <p:nvPr/>
          </p:nvSpPr>
          <p:spPr>
            <a:xfrm rot="-4421961">
              <a:off x="2777637" y="1686086"/>
              <a:ext cx="5541644" cy="2691324"/>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4" name="Google Shape;224;p10"/>
            <p:cNvSpPr/>
            <p:nvPr/>
          </p:nvSpPr>
          <p:spPr>
            <a:xfrm>
              <a:off x="2288000" y="-49525"/>
              <a:ext cx="2743200" cy="564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
        <p:nvSpPr>
          <p:cNvPr id="225" name="Google Shape;225;p10"/>
          <p:cNvSpPr txBox="1">
            <a:spLocks noGrp="1"/>
          </p:cNvSpPr>
          <p:nvPr>
            <p:ph type="title"/>
          </p:nvPr>
        </p:nvSpPr>
        <p:spPr>
          <a:xfrm>
            <a:off x="1219200" y="1319453"/>
            <a:ext cx="3657600" cy="212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solidFill>
                  <a:schemeClr val="dk1"/>
                </a:solidFill>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226" name="Google Shape;226;p10"/>
          <p:cNvSpPr txBox="1">
            <a:spLocks noGrp="1"/>
          </p:cNvSpPr>
          <p:nvPr>
            <p:ph type="subTitle" idx="1"/>
          </p:nvPr>
        </p:nvSpPr>
        <p:spPr>
          <a:xfrm>
            <a:off x="1219200" y="3469883"/>
            <a:ext cx="4876800" cy="24820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None/>
              <a:defRPr>
                <a:solidFill>
                  <a:srgbClr val="FFFFFF"/>
                </a:solidFill>
              </a:defRPr>
            </a:lvl1pPr>
            <a:lvl2pPr lvl="1">
              <a:lnSpc>
                <a:spcPct val="100000"/>
              </a:lnSpc>
              <a:spcBef>
                <a:spcPts val="2133"/>
              </a:spcBef>
              <a:spcAft>
                <a:spcPts val="0"/>
              </a:spcAft>
              <a:buNone/>
              <a:defRPr>
                <a:solidFill>
                  <a:srgbClr val="FFFFFF"/>
                </a:solidFill>
              </a:defRPr>
            </a:lvl2pPr>
            <a:lvl3pPr lvl="2">
              <a:lnSpc>
                <a:spcPct val="100000"/>
              </a:lnSpc>
              <a:spcBef>
                <a:spcPts val="2133"/>
              </a:spcBef>
              <a:spcAft>
                <a:spcPts val="0"/>
              </a:spcAft>
              <a:buNone/>
              <a:defRPr>
                <a:solidFill>
                  <a:srgbClr val="FFFFFF"/>
                </a:solidFill>
              </a:defRPr>
            </a:lvl3pPr>
            <a:lvl4pPr lvl="3">
              <a:lnSpc>
                <a:spcPct val="100000"/>
              </a:lnSpc>
              <a:spcBef>
                <a:spcPts val="2133"/>
              </a:spcBef>
              <a:spcAft>
                <a:spcPts val="0"/>
              </a:spcAft>
              <a:buNone/>
              <a:defRPr>
                <a:solidFill>
                  <a:srgbClr val="FFFFFF"/>
                </a:solidFill>
              </a:defRPr>
            </a:lvl4pPr>
            <a:lvl5pPr lvl="4">
              <a:lnSpc>
                <a:spcPct val="100000"/>
              </a:lnSpc>
              <a:spcBef>
                <a:spcPts val="2133"/>
              </a:spcBef>
              <a:spcAft>
                <a:spcPts val="0"/>
              </a:spcAft>
              <a:buNone/>
              <a:defRPr>
                <a:solidFill>
                  <a:srgbClr val="FFFFFF"/>
                </a:solidFill>
              </a:defRPr>
            </a:lvl5pPr>
            <a:lvl6pPr lvl="5">
              <a:lnSpc>
                <a:spcPct val="100000"/>
              </a:lnSpc>
              <a:spcBef>
                <a:spcPts val="2133"/>
              </a:spcBef>
              <a:spcAft>
                <a:spcPts val="0"/>
              </a:spcAft>
              <a:buNone/>
              <a:defRPr>
                <a:solidFill>
                  <a:srgbClr val="FFFFFF"/>
                </a:solidFill>
              </a:defRPr>
            </a:lvl6pPr>
            <a:lvl7pPr lvl="6">
              <a:lnSpc>
                <a:spcPct val="100000"/>
              </a:lnSpc>
              <a:spcBef>
                <a:spcPts val="2133"/>
              </a:spcBef>
              <a:spcAft>
                <a:spcPts val="0"/>
              </a:spcAft>
              <a:buNone/>
              <a:defRPr>
                <a:solidFill>
                  <a:srgbClr val="FFFFFF"/>
                </a:solidFill>
              </a:defRPr>
            </a:lvl7pPr>
            <a:lvl8pPr lvl="7">
              <a:lnSpc>
                <a:spcPct val="100000"/>
              </a:lnSpc>
              <a:spcBef>
                <a:spcPts val="2133"/>
              </a:spcBef>
              <a:spcAft>
                <a:spcPts val="0"/>
              </a:spcAft>
              <a:buNone/>
              <a:defRPr>
                <a:solidFill>
                  <a:srgbClr val="FFFFFF"/>
                </a:solidFill>
              </a:defRPr>
            </a:lvl8pPr>
            <a:lvl9pPr lvl="8">
              <a:lnSpc>
                <a:spcPct val="100000"/>
              </a:lnSpc>
              <a:spcBef>
                <a:spcPts val="2133"/>
              </a:spcBef>
              <a:spcAft>
                <a:spcPts val="2133"/>
              </a:spcAft>
              <a:buNone/>
              <a:defRPr>
                <a:solidFill>
                  <a:srgbClr val="FFFFFF"/>
                </a:solidFill>
              </a:defRPr>
            </a:lvl9pPr>
          </a:lstStyle>
          <a:p>
            <a:endParaRPr/>
          </a:p>
        </p:txBody>
      </p:sp>
      <p:grpSp>
        <p:nvGrpSpPr>
          <p:cNvPr id="227" name="Google Shape;227;p10"/>
          <p:cNvGrpSpPr/>
          <p:nvPr/>
        </p:nvGrpSpPr>
        <p:grpSpPr>
          <a:xfrm>
            <a:off x="5787594" y="6479333"/>
            <a:ext cx="3653593" cy="548464"/>
            <a:chOff x="3731103" y="4808559"/>
            <a:chExt cx="2740195" cy="335138"/>
          </a:xfrm>
        </p:grpSpPr>
        <p:sp>
          <p:nvSpPr>
            <p:cNvPr id="228" name="Google Shape;228;p10"/>
            <p:cNvSpPr/>
            <p:nvPr/>
          </p:nvSpPr>
          <p:spPr>
            <a:xfrm>
              <a:off x="4333158" y="4849734"/>
              <a:ext cx="1938475" cy="293962"/>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29" name="Google Shape;229;p10"/>
            <p:cNvSpPr/>
            <p:nvPr/>
          </p:nvSpPr>
          <p:spPr>
            <a:xfrm>
              <a:off x="3731103" y="4808559"/>
              <a:ext cx="2740195" cy="335138"/>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0" name="Google Shape;230;p10"/>
            <p:cNvSpPr/>
            <p:nvPr/>
          </p:nvSpPr>
          <p:spPr>
            <a:xfrm>
              <a:off x="4333158" y="4950520"/>
              <a:ext cx="1938475" cy="193176"/>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231" name="Google Shape;231;p10"/>
          <p:cNvGrpSpPr/>
          <p:nvPr/>
        </p:nvGrpSpPr>
        <p:grpSpPr>
          <a:xfrm>
            <a:off x="-887742" y="4575667"/>
            <a:ext cx="4843647" cy="3040765"/>
            <a:chOff x="-665807" y="3431750"/>
            <a:chExt cx="3632735" cy="2280574"/>
          </a:xfrm>
        </p:grpSpPr>
        <p:sp>
          <p:nvSpPr>
            <p:cNvPr id="232" name="Google Shape;232;p10"/>
            <p:cNvSpPr/>
            <p:nvPr/>
          </p:nvSpPr>
          <p:spPr>
            <a:xfrm rot="6847533" flipH="1">
              <a:off x="-356027" y="4216323"/>
              <a:ext cx="1115230" cy="1401371"/>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233" name="Google Shape;233;p10"/>
            <p:cNvPicPr preferRelativeResize="0"/>
            <p:nvPr/>
          </p:nvPicPr>
          <p:blipFill>
            <a:blip r:embed="rId2">
              <a:alphaModFix/>
            </a:blip>
            <a:stretch>
              <a:fillRect/>
            </a:stretch>
          </p:blipFill>
          <p:spPr>
            <a:xfrm>
              <a:off x="-221174" y="3431750"/>
              <a:ext cx="3188102" cy="1793302"/>
            </a:xfrm>
            <a:prstGeom prst="rect">
              <a:avLst/>
            </a:prstGeom>
            <a:noFill/>
            <a:ln>
              <a:noFill/>
            </a:ln>
          </p:spPr>
        </p:pic>
      </p:grpSp>
      <p:grpSp>
        <p:nvGrpSpPr>
          <p:cNvPr id="234" name="Google Shape;234;p10"/>
          <p:cNvGrpSpPr/>
          <p:nvPr/>
        </p:nvGrpSpPr>
        <p:grpSpPr>
          <a:xfrm>
            <a:off x="7381533" y="-203200"/>
            <a:ext cx="5047539" cy="7510059"/>
            <a:chOff x="5536150" y="-152400"/>
            <a:chExt cx="3785654" cy="5632544"/>
          </a:xfrm>
        </p:grpSpPr>
        <p:sp>
          <p:nvSpPr>
            <p:cNvPr id="235" name="Google Shape;235;p10"/>
            <p:cNvSpPr/>
            <p:nvPr/>
          </p:nvSpPr>
          <p:spPr>
            <a:xfrm rot="5400000">
              <a:off x="7067275" y="992343"/>
              <a:ext cx="3234092" cy="1126340"/>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6" name="Google Shape;236;p10"/>
            <p:cNvSpPr/>
            <p:nvPr/>
          </p:nvSpPr>
          <p:spPr>
            <a:xfrm rot="5400000">
              <a:off x="5122630" y="1355283"/>
              <a:ext cx="5541677" cy="270804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7" name="Google Shape;237;p10"/>
            <p:cNvSpPr/>
            <p:nvPr/>
          </p:nvSpPr>
          <p:spPr>
            <a:xfrm rot="5400000">
              <a:off x="8312443" y="3758806"/>
              <a:ext cx="789976" cy="367355"/>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8" name="Google Shape;238;p10"/>
            <p:cNvSpPr/>
            <p:nvPr/>
          </p:nvSpPr>
          <p:spPr>
            <a:xfrm rot="5400000">
              <a:off x="8117401" y="2029636"/>
              <a:ext cx="1785149" cy="431675"/>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39" name="Google Shape;239;p10"/>
            <p:cNvSpPr/>
            <p:nvPr/>
          </p:nvSpPr>
          <p:spPr>
            <a:xfrm rot="5400000">
              <a:off x="7731024" y="2865742"/>
              <a:ext cx="2407783" cy="581797"/>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240" name="Google Shape;240;p10"/>
            <p:cNvPicPr preferRelativeResize="0"/>
            <p:nvPr/>
          </p:nvPicPr>
          <p:blipFill>
            <a:blip r:embed="rId3">
              <a:alphaModFix/>
            </a:blip>
            <a:stretch>
              <a:fillRect/>
            </a:stretch>
          </p:blipFill>
          <p:spPr>
            <a:xfrm>
              <a:off x="5536150" y="-152400"/>
              <a:ext cx="3785654" cy="2129425"/>
            </a:xfrm>
            <a:prstGeom prst="rect">
              <a:avLst/>
            </a:prstGeom>
            <a:noFill/>
            <a:ln>
              <a:noFill/>
            </a:ln>
          </p:spPr>
        </p:pic>
      </p:grpSp>
    </p:spTree>
    <p:extLst>
      <p:ext uri="{BB962C8B-B14F-4D97-AF65-F5344CB8AC3E}">
        <p14:creationId xmlns:p14="http://schemas.microsoft.com/office/powerpoint/2010/main" val="55574628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241"/>
        <p:cNvGrpSpPr/>
        <p:nvPr/>
      </p:nvGrpSpPr>
      <p:grpSpPr>
        <a:xfrm>
          <a:off x="0" y="0"/>
          <a:ext cx="0" cy="0"/>
          <a:chOff x="0" y="0"/>
          <a:chExt cx="0" cy="0"/>
        </a:xfrm>
      </p:grpSpPr>
      <p:sp>
        <p:nvSpPr>
          <p:cNvPr id="242" name="Google Shape;242;p11"/>
          <p:cNvSpPr/>
          <p:nvPr/>
        </p:nvSpPr>
        <p:spPr>
          <a:xfrm>
            <a:off x="10854926" y="1038694"/>
            <a:ext cx="153121" cy="153121"/>
          </a:xfrm>
          <a:custGeom>
            <a:avLst/>
            <a:gdLst/>
            <a:ahLst/>
            <a:cxnLst/>
            <a:rect l="l" t="t" r="r" b="b"/>
            <a:pathLst>
              <a:path w="1145" h="1145" extrusionOk="0">
                <a:moveTo>
                  <a:pt x="573" y="1"/>
                </a:moveTo>
                <a:cubicBezTo>
                  <a:pt x="258" y="1"/>
                  <a:pt x="1" y="255"/>
                  <a:pt x="1" y="573"/>
                </a:cubicBezTo>
                <a:cubicBezTo>
                  <a:pt x="1" y="887"/>
                  <a:pt x="258" y="1145"/>
                  <a:pt x="573" y="1145"/>
                </a:cubicBezTo>
                <a:cubicBezTo>
                  <a:pt x="891" y="1145"/>
                  <a:pt x="1145" y="887"/>
                  <a:pt x="1145" y="573"/>
                </a:cubicBezTo>
                <a:cubicBezTo>
                  <a:pt x="1145" y="255"/>
                  <a:pt x="891" y="1"/>
                  <a:pt x="573"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3" name="Google Shape;243;p11"/>
          <p:cNvSpPr/>
          <p:nvPr/>
        </p:nvSpPr>
        <p:spPr>
          <a:xfrm>
            <a:off x="5995193" y="36258"/>
            <a:ext cx="153121" cy="153121"/>
          </a:xfrm>
          <a:custGeom>
            <a:avLst/>
            <a:gdLst/>
            <a:ahLst/>
            <a:cxnLst/>
            <a:rect l="l" t="t" r="r" b="b"/>
            <a:pathLst>
              <a:path w="1145" h="1145" extrusionOk="0">
                <a:moveTo>
                  <a:pt x="572" y="0"/>
                </a:moveTo>
                <a:cubicBezTo>
                  <a:pt x="258" y="0"/>
                  <a:pt x="1" y="258"/>
                  <a:pt x="1" y="573"/>
                </a:cubicBezTo>
                <a:cubicBezTo>
                  <a:pt x="1" y="891"/>
                  <a:pt x="258" y="1144"/>
                  <a:pt x="572" y="1144"/>
                </a:cubicBezTo>
                <a:cubicBezTo>
                  <a:pt x="890" y="1144"/>
                  <a:pt x="1145" y="891"/>
                  <a:pt x="1145" y="573"/>
                </a:cubicBezTo>
                <a:cubicBezTo>
                  <a:pt x="1145" y="258"/>
                  <a:pt x="890" y="0"/>
                  <a:pt x="572" y="0"/>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4" name="Google Shape;244;p11"/>
          <p:cNvSpPr/>
          <p:nvPr/>
        </p:nvSpPr>
        <p:spPr>
          <a:xfrm>
            <a:off x="10551627" y="637506"/>
            <a:ext cx="125840" cy="115409"/>
          </a:xfrm>
          <a:custGeom>
            <a:avLst/>
            <a:gdLst/>
            <a:ahLst/>
            <a:cxnLst/>
            <a:rect l="l" t="t" r="r" b="b"/>
            <a:pathLst>
              <a:path w="941" h="863" extrusionOk="0">
                <a:moveTo>
                  <a:pt x="469" y="1"/>
                </a:moveTo>
                <a:cubicBezTo>
                  <a:pt x="272" y="1"/>
                  <a:pt x="91" y="141"/>
                  <a:pt x="48" y="341"/>
                </a:cubicBezTo>
                <a:cubicBezTo>
                  <a:pt x="1" y="576"/>
                  <a:pt x="148" y="803"/>
                  <a:pt x="379" y="853"/>
                </a:cubicBezTo>
                <a:cubicBezTo>
                  <a:pt x="409" y="860"/>
                  <a:pt x="439" y="863"/>
                  <a:pt x="469" y="863"/>
                </a:cubicBezTo>
                <a:cubicBezTo>
                  <a:pt x="669" y="863"/>
                  <a:pt x="847" y="723"/>
                  <a:pt x="891" y="522"/>
                </a:cubicBezTo>
                <a:cubicBezTo>
                  <a:pt x="941" y="288"/>
                  <a:pt x="791" y="60"/>
                  <a:pt x="559" y="10"/>
                </a:cubicBezTo>
                <a:cubicBezTo>
                  <a:pt x="529" y="4"/>
                  <a:pt x="499" y="1"/>
                  <a:pt x="4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5" name="Google Shape;245;p11"/>
          <p:cNvSpPr/>
          <p:nvPr/>
        </p:nvSpPr>
        <p:spPr>
          <a:xfrm>
            <a:off x="1610447" y="60650"/>
            <a:ext cx="9231248" cy="6307108"/>
          </a:xfrm>
          <a:custGeom>
            <a:avLst/>
            <a:gdLst/>
            <a:ahLst/>
            <a:cxnLst/>
            <a:rect l="l" t="t" r="r" b="b"/>
            <a:pathLst>
              <a:path w="69029" h="47163" extrusionOk="0">
                <a:moveTo>
                  <a:pt x="49721" y="1"/>
                </a:moveTo>
                <a:cubicBezTo>
                  <a:pt x="45687" y="1"/>
                  <a:pt x="41583" y="1235"/>
                  <a:pt x="37957" y="3081"/>
                </a:cubicBezTo>
                <a:cubicBezTo>
                  <a:pt x="34762" y="4714"/>
                  <a:pt x="31698" y="6871"/>
                  <a:pt x="28119" y="7346"/>
                </a:cubicBezTo>
                <a:cubicBezTo>
                  <a:pt x="27557" y="7420"/>
                  <a:pt x="26998" y="7453"/>
                  <a:pt x="26440" y="7453"/>
                </a:cubicBezTo>
                <a:cubicBezTo>
                  <a:pt x="24560" y="7453"/>
                  <a:pt x="22694" y="7106"/>
                  <a:pt x="20823" y="6922"/>
                </a:cubicBezTo>
                <a:cubicBezTo>
                  <a:pt x="19960" y="6838"/>
                  <a:pt x="19084" y="6794"/>
                  <a:pt x="18201" y="6794"/>
                </a:cubicBezTo>
                <a:cubicBezTo>
                  <a:pt x="13150" y="6797"/>
                  <a:pt x="7908" y="8210"/>
                  <a:pt x="4382" y="11548"/>
                </a:cubicBezTo>
                <a:cubicBezTo>
                  <a:pt x="1720" y="14063"/>
                  <a:pt x="285" y="17468"/>
                  <a:pt x="121" y="20803"/>
                </a:cubicBezTo>
                <a:cubicBezTo>
                  <a:pt x="1" y="23245"/>
                  <a:pt x="466" y="25911"/>
                  <a:pt x="1583" y="28092"/>
                </a:cubicBezTo>
                <a:cubicBezTo>
                  <a:pt x="2837" y="30540"/>
                  <a:pt x="5858" y="32608"/>
                  <a:pt x="4924" y="35354"/>
                </a:cubicBezTo>
                <a:cubicBezTo>
                  <a:pt x="4915" y="35388"/>
                  <a:pt x="4901" y="35425"/>
                  <a:pt x="4891" y="35458"/>
                </a:cubicBezTo>
                <a:cubicBezTo>
                  <a:pt x="3731" y="38967"/>
                  <a:pt x="6417" y="42422"/>
                  <a:pt x="9909" y="42422"/>
                </a:cubicBezTo>
                <a:cubicBezTo>
                  <a:pt x="10257" y="42422"/>
                  <a:pt x="10615" y="42386"/>
                  <a:pt x="10979" y="42315"/>
                </a:cubicBezTo>
                <a:cubicBezTo>
                  <a:pt x="13826" y="41744"/>
                  <a:pt x="16716" y="41459"/>
                  <a:pt x="19599" y="41459"/>
                </a:cubicBezTo>
                <a:cubicBezTo>
                  <a:pt x="23289" y="41459"/>
                  <a:pt x="26972" y="41924"/>
                  <a:pt x="30564" y="42851"/>
                </a:cubicBezTo>
                <a:lnTo>
                  <a:pt x="46758" y="47035"/>
                </a:lnTo>
                <a:cubicBezTo>
                  <a:pt x="47584" y="47118"/>
                  <a:pt x="48410" y="47163"/>
                  <a:pt x="49236" y="47163"/>
                </a:cubicBezTo>
                <a:cubicBezTo>
                  <a:pt x="55512" y="47163"/>
                  <a:pt x="61579" y="44700"/>
                  <a:pt x="66095" y="40248"/>
                </a:cubicBezTo>
                <a:cubicBezTo>
                  <a:pt x="67807" y="37622"/>
                  <a:pt x="69029" y="36007"/>
                  <a:pt x="68915" y="31016"/>
                </a:cubicBezTo>
                <a:cubicBezTo>
                  <a:pt x="68798" y="26009"/>
                  <a:pt x="62814" y="19723"/>
                  <a:pt x="61931" y="17615"/>
                </a:cubicBezTo>
                <a:cubicBezTo>
                  <a:pt x="61057" y="15538"/>
                  <a:pt x="63276" y="11481"/>
                  <a:pt x="62924" y="9260"/>
                </a:cubicBezTo>
                <a:cubicBezTo>
                  <a:pt x="62148" y="4356"/>
                  <a:pt x="57559" y="867"/>
                  <a:pt x="52140" y="158"/>
                </a:cubicBezTo>
                <a:cubicBezTo>
                  <a:pt x="51340" y="51"/>
                  <a:pt x="50531" y="1"/>
                  <a:pt x="49721"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6" name="Google Shape;246;p11"/>
          <p:cNvSpPr/>
          <p:nvPr/>
        </p:nvSpPr>
        <p:spPr>
          <a:xfrm>
            <a:off x="10646764" y="1650782"/>
            <a:ext cx="3030635" cy="2410605"/>
          </a:xfrm>
          <a:custGeom>
            <a:avLst/>
            <a:gdLst/>
            <a:ahLst/>
            <a:cxnLst/>
            <a:rect l="l" t="t" r="r" b="b"/>
            <a:pathLst>
              <a:path w="10725" h="8531" extrusionOk="0">
                <a:moveTo>
                  <a:pt x="5102" y="1"/>
                </a:moveTo>
                <a:cubicBezTo>
                  <a:pt x="3336" y="1"/>
                  <a:pt x="1519" y="586"/>
                  <a:pt x="924" y="1918"/>
                </a:cubicBezTo>
                <a:cubicBezTo>
                  <a:pt x="1" y="3975"/>
                  <a:pt x="3175" y="5526"/>
                  <a:pt x="4529" y="7329"/>
                </a:cubicBezTo>
                <a:cubicBezTo>
                  <a:pt x="5175" y="8186"/>
                  <a:pt x="5888" y="8530"/>
                  <a:pt x="6584" y="8530"/>
                </a:cubicBezTo>
                <a:cubicBezTo>
                  <a:pt x="7921" y="8530"/>
                  <a:pt x="9196" y="7249"/>
                  <a:pt x="9801" y="5895"/>
                </a:cubicBezTo>
                <a:cubicBezTo>
                  <a:pt x="10725" y="3837"/>
                  <a:pt x="9801" y="1422"/>
                  <a:pt x="7744" y="502"/>
                </a:cubicBezTo>
                <a:cubicBezTo>
                  <a:pt x="7018" y="175"/>
                  <a:pt x="6068" y="1"/>
                  <a:pt x="5102"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7" name="Google Shape;247;p11"/>
          <p:cNvSpPr/>
          <p:nvPr/>
        </p:nvSpPr>
        <p:spPr>
          <a:xfrm>
            <a:off x="913066" y="4223196"/>
            <a:ext cx="1135501" cy="1029587"/>
          </a:xfrm>
          <a:custGeom>
            <a:avLst/>
            <a:gdLst/>
            <a:ahLst/>
            <a:cxnLst/>
            <a:rect l="l" t="t" r="r" b="b"/>
            <a:pathLst>
              <a:path w="8491" h="7699" extrusionOk="0">
                <a:moveTo>
                  <a:pt x="4102" y="1"/>
                </a:moveTo>
                <a:cubicBezTo>
                  <a:pt x="3038" y="1"/>
                  <a:pt x="1990" y="322"/>
                  <a:pt x="1348" y="1095"/>
                </a:cubicBezTo>
                <a:cubicBezTo>
                  <a:pt x="0" y="2710"/>
                  <a:pt x="2031" y="4550"/>
                  <a:pt x="2556" y="6310"/>
                </a:cubicBezTo>
                <a:cubicBezTo>
                  <a:pt x="2854" y="7310"/>
                  <a:pt x="3446" y="7698"/>
                  <a:pt x="4135" y="7698"/>
                </a:cubicBezTo>
                <a:cubicBezTo>
                  <a:pt x="5138" y="7698"/>
                  <a:pt x="6343" y="6875"/>
                  <a:pt x="7142" y="5918"/>
                </a:cubicBezTo>
                <a:cubicBezTo>
                  <a:pt x="8487" y="4299"/>
                  <a:pt x="8490" y="2085"/>
                  <a:pt x="7149" y="964"/>
                </a:cubicBezTo>
                <a:cubicBezTo>
                  <a:pt x="6446" y="382"/>
                  <a:pt x="5266" y="1"/>
                  <a:pt x="4102"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8" name="Google Shape;248;p11"/>
          <p:cNvSpPr/>
          <p:nvPr/>
        </p:nvSpPr>
        <p:spPr>
          <a:xfrm>
            <a:off x="2413780" y="1081889"/>
            <a:ext cx="7677305" cy="5339036"/>
          </a:xfrm>
          <a:custGeom>
            <a:avLst/>
            <a:gdLst/>
            <a:ahLst/>
            <a:cxnLst/>
            <a:rect l="l" t="t" r="r" b="b"/>
            <a:pathLst>
              <a:path w="57409" h="39924" extrusionOk="0">
                <a:moveTo>
                  <a:pt x="41442" y="1"/>
                </a:moveTo>
                <a:cubicBezTo>
                  <a:pt x="40809" y="1"/>
                  <a:pt x="40177" y="37"/>
                  <a:pt x="39550" y="109"/>
                </a:cubicBezTo>
                <a:cubicBezTo>
                  <a:pt x="35241" y="597"/>
                  <a:pt x="30969" y="3304"/>
                  <a:pt x="26644" y="3304"/>
                </a:cubicBezTo>
                <a:cubicBezTo>
                  <a:pt x="26399" y="3304"/>
                  <a:pt x="26154" y="3295"/>
                  <a:pt x="25908" y="3277"/>
                </a:cubicBezTo>
                <a:cubicBezTo>
                  <a:pt x="23814" y="3120"/>
                  <a:pt x="21881" y="2180"/>
                  <a:pt x="19898" y="1501"/>
                </a:cubicBezTo>
                <a:cubicBezTo>
                  <a:pt x="17859" y="802"/>
                  <a:pt x="15655" y="398"/>
                  <a:pt x="13483" y="398"/>
                </a:cubicBezTo>
                <a:cubicBezTo>
                  <a:pt x="10616" y="398"/>
                  <a:pt x="7802" y="1102"/>
                  <a:pt x="5494" y="2762"/>
                </a:cubicBezTo>
                <a:cubicBezTo>
                  <a:pt x="2888" y="4632"/>
                  <a:pt x="1162" y="7572"/>
                  <a:pt x="507" y="10686"/>
                </a:cubicBezTo>
                <a:cubicBezTo>
                  <a:pt x="28" y="12968"/>
                  <a:pt x="1" y="15570"/>
                  <a:pt x="593" y="17834"/>
                </a:cubicBezTo>
                <a:cubicBezTo>
                  <a:pt x="1256" y="20380"/>
                  <a:pt x="2329" y="22601"/>
                  <a:pt x="2245" y="25314"/>
                </a:cubicBezTo>
                <a:cubicBezTo>
                  <a:pt x="2159" y="28181"/>
                  <a:pt x="1580" y="30659"/>
                  <a:pt x="2078" y="33589"/>
                </a:cubicBezTo>
                <a:cubicBezTo>
                  <a:pt x="2736" y="37451"/>
                  <a:pt x="6385" y="39923"/>
                  <a:pt x="11969" y="39923"/>
                </a:cubicBezTo>
                <a:cubicBezTo>
                  <a:pt x="14052" y="39923"/>
                  <a:pt x="16405" y="39579"/>
                  <a:pt x="18971" y="38835"/>
                </a:cubicBezTo>
                <a:cubicBezTo>
                  <a:pt x="22988" y="37671"/>
                  <a:pt x="27153" y="37012"/>
                  <a:pt x="31330" y="36875"/>
                </a:cubicBezTo>
                <a:cubicBezTo>
                  <a:pt x="31630" y="36865"/>
                  <a:pt x="31928" y="36860"/>
                  <a:pt x="32226" y="36860"/>
                </a:cubicBezTo>
                <a:cubicBezTo>
                  <a:pt x="35807" y="36860"/>
                  <a:pt x="39244" y="37524"/>
                  <a:pt x="42815" y="37852"/>
                </a:cubicBezTo>
                <a:cubicBezTo>
                  <a:pt x="43587" y="37922"/>
                  <a:pt x="44369" y="37965"/>
                  <a:pt x="45149" y="37965"/>
                </a:cubicBezTo>
                <a:cubicBezTo>
                  <a:pt x="47133" y="37965"/>
                  <a:pt x="49109" y="37687"/>
                  <a:pt x="50909" y="36881"/>
                </a:cubicBezTo>
                <a:cubicBezTo>
                  <a:pt x="53291" y="35817"/>
                  <a:pt x="55248" y="33834"/>
                  <a:pt x="56278" y="31435"/>
                </a:cubicBezTo>
                <a:cubicBezTo>
                  <a:pt x="57312" y="29037"/>
                  <a:pt x="57409" y="26254"/>
                  <a:pt x="56543" y="23792"/>
                </a:cubicBezTo>
                <a:cubicBezTo>
                  <a:pt x="55873" y="21879"/>
                  <a:pt x="54649" y="20156"/>
                  <a:pt x="54275" y="18163"/>
                </a:cubicBezTo>
                <a:cubicBezTo>
                  <a:pt x="53826" y="15801"/>
                  <a:pt x="54629" y="13383"/>
                  <a:pt x="54545" y="10981"/>
                </a:cubicBezTo>
                <a:cubicBezTo>
                  <a:pt x="54425" y="7512"/>
                  <a:pt x="52381" y="4254"/>
                  <a:pt x="49501" y="2320"/>
                </a:cubicBezTo>
                <a:cubicBezTo>
                  <a:pt x="47142" y="738"/>
                  <a:pt x="44290" y="1"/>
                  <a:pt x="41442"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49" name="Google Shape;249;p11"/>
          <p:cNvSpPr/>
          <p:nvPr/>
        </p:nvSpPr>
        <p:spPr>
          <a:xfrm>
            <a:off x="4777585" y="112751"/>
            <a:ext cx="1004713" cy="666243"/>
          </a:xfrm>
          <a:custGeom>
            <a:avLst/>
            <a:gdLst/>
            <a:ahLst/>
            <a:cxnLst/>
            <a:rect l="l" t="t" r="r" b="b"/>
            <a:pathLst>
              <a:path w="7513" h="4982" extrusionOk="0">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50" name="Google Shape;250;p11"/>
          <p:cNvSpPr txBox="1">
            <a:spLocks noGrp="1"/>
          </p:cNvSpPr>
          <p:nvPr>
            <p:ph type="title" hasCustomPrompt="1"/>
          </p:nvPr>
        </p:nvSpPr>
        <p:spPr>
          <a:xfrm>
            <a:off x="1836233" y="2798200"/>
            <a:ext cx="8519600" cy="832000"/>
          </a:xfrm>
          <a:prstGeom prst="rect">
            <a:avLst/>
          </a:prstGeom>
        </p:spPr>
        <p:txBody>
          <a:bodyPr spcFirstLastPara="1" wrap="square" lIns="91425" tIns="0" rIns="91425" bIns="0" anchor="ctr" anchorCtr="0">
            <a:noAutofit/>
          </a:bodyPr>
          <a:lstStyle>
            <a:lvl1pPr lvl="0" algn="ctr">
              <a:spcBef>
                <a:spcPts val="0"/>
              </a:spcBef>
              <a:spcAft>
                <a:spcPts val="0"/>
              </a:spcAft>
              <a:buSzPts val="12000"/>
              <a:buNone/>
              <a:defRPr sz="9600">
                <a:solidFill>
                  <a:schemeClr val="dk1"/>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251" name="Google Shape;251;p11"/>
          <p:cNvSpPr txBox="1">
            <a:spLocks noGrp="1"/>
          </p:cNvSpPr>
          <p:nvPr>
            <p:ph type="body" idx="1"/>
          </p:nvPr>
        </p:nvSpPr>
        <p:spPr>
          <a:xfrm>
            <a:off x="2855033" y="3877867"/>
            <a:ext cx="6482000" cy="606800"/>
          </a:xfrm>
          <a:prstGeom prst="rect">
            <a:avLst/>
          </a:prstGeom>
        </p:spPr>
        <p:txBody>
          <a:bodyPr spcFirstLastPara="1" wrap="square" lIns="91425" tIns="91425" rIns="91425" bIns="91425" anchor="t" anchorCtr="0">
            <a:noAutofit/>
          </a:bodyPr>
          <a:lstStyle>
            <a:lvl1pPr marL="609585" lvl="0" indent="-423323" algn="ctr">
              <a:spcBef>
                <a:spcPts val="0"/>
              </a:spcBef>
              <a:spcAft>
                <a:spcPts val="0"/>
              </a:spcAft>
              <a:buSzPts val="1400"/>
              <a:buChar char="●"/>
              <a:defRPr sz="1867"/>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pic>
        <p:nvPicPr>
          <p:cNvPr id="252" name="Google Shape;252;p11"/>
          <p:cNvPicPr preferRelativeResize="0"/>
          <p:nvPr/>
        </p:nvPicPr>
        <p:blipFill rotWithShape="1">
          <a:blip r:embed="rId2">
            <a:alphaModFix/>
          </a:blip>
          <a:srcRect l="26975" t="44942" b="27"/>
          <a:stretch/>
        </p:blipFill>
        <p:spPr>
          <a:xfrm rot="5400000">
            <a:off x="10965817" y="-498583"/>
            <a:ext cx="1324500" cy="1712067"/>
          </a:xfrm>
          <a:prstGeom prst="rect">
            <a:avLst/>
          </a:prstGeom>
          <a:noFill/>
          <a:ln>
            <a:noFill/>
          </a:ln>
        </p:spPr>
      </p:pic>
      <p:pic>
        <p:nvPicPr>
          <p:cNvPr id="253" name="Google Shape;253;p11"/>
          <p:cNvPicPr preferRelativeResize="0"/>
          <p:nvPr/>
        </p:nvPicPr>
        <p:blipFill>
          <a:blip r:embed="rId3">
            <a:alphaModFix/>
          </a:blip>
          <a:stretch>
            <a:fillRect/>
          </a:stretch>
        </p:blipFill>
        <p:spPr>
          <a:xfrm>
            <a:off x="-144188" y="4516433"/>
            <a:ext cx="2387453" cy="2443168"/>
          </a:xfrm>
          <a:prstGeom prst="rect">
            <a:avLst/>
          </a:prstGeom>
          <a:noFill/>
          <a:ln>
            <a:noFill/>
          </a:ln>
        </p:spPr>
      </p:pic>
    </p:spTree>
    <p:extLst>
      <p:ext uri="{BB962C8B-B14F-4D97-AF65-F5344CB8AC3E}">
        <p14:creationId xmlns:p14="http://schemas.microsoft.com/office/powerpoint/2010/main" val="362761237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noFill/>
        <a:effectLst/>
      </p:bgPr>
    </p:bg>
    <p:spTree>
      <p:nvGrpSpPr>
        <p:cNvPr id="1" name="Shape 254"/>
        <p:cNvGrpSpPr/>
        <p:nvPr/>
      </p:nvGrpSpPr>
      <p:grpSpPr>
        <a:xfrm>
          <a:off x="0" y="0"/>
          <a:ext cx="0" cy="0"/>
          <a:chOff x="0" y="0"/>
          <a:chExt cx="0" cy="0"/>
        </a:xfrm>
      </p:grpSpPr>
    </p:spTree>
    <p:extLst>
      <p:ext uri="{BB962C8B-B14F-4D97-AF65-F5344CB8AC3E}">
        <p14:creationId xmlns:p14="http://schemas.microsoft.com/office/powerpoint/2010/main" val="384700170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Background" preserve="1">
  <p:cSld name="Background">
    <p:bg>
      <p:bgPr>
        <a:solidFill>
          <a:schemeClr val="accent1"/>
        </a:solidFill>
        <a:effectLst/>
      </p:bgPr>
    </p:bg>
    <p:spTree>
      <p:nvGrpSpPr>
        <p:cNvPr id="1" name="Shape 255"/>
        <p:cNvGrpSpPr/>
        <p:nvPr/>
      </p:nvGrpSpPr>
      <p:grpSpPr>
        <a:xfrm>
          <a:off x="0" y="0"/>
          <a:ext cx="0" cy="0"/>
          <a:chOff x="0" y="0"/>
          <a:chExt cx="0" cy="0"/>
        </a:xfrm>
      </p:grpSpPr>
    </p:spTree>
    <p:extLst>
      <p:ext uri="{BB962C8B-B14F-4D97-AF65-F5344CB8AC3E}">
        <p14:creationId xmlns:p14="http://schemas.microsoft.com/office/powerpoint/2010/main" val="41384696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ackground 2" preserve="1">
  <p:cSld name="Background 2">
    <p:bg>
      <p:bgPr>
        <a:solidFill>
          <a:srgbClr val="FFFFFF"/>
        </a:solidFill>
        <a:effectLst/>
      </p:bgPr>
    </p:bg>
    <p:spTree>
      <p:nvGrpSpPr>
        <p:cNvPr id="1" name="Shape 256"/>
        <p:cNvGrpSpPr/>
        <p:nvPr/>
      </p:nvGrpSpPr>
      <p:grpSpPr>
        <a:xfrm>
          <a:off x="0" y="0"/>
          <a:ext cx="0" cy="0"/>
          <a:chOff x="0" y="0"/>
          <a:chExt cx="0" cy="0"/>
        </a:xfrm>
      </p:grpSpPr>
      <p:grpSp>
        <p:nvGrpSpPr>
          <p:cNvPr id="257" name="Google Shape;257;p14"/>
          <p:cNvGrpSpPr/>
          <p:nvPr/>
        </p:nvGrpSpPr>
        <p:grpSpPr>
          <a:xfrm>
            <a:off x="7815167" y="5570900"/>
            <a:ext cx="4468800" cy="1362264"/>
            <a:chOff x="5861375" y="4178175"/>
            <a:chExt cx="3351600" cy="1021698"/>
          </a:xfrm>
        </p:grpSpPr>
        <p:sp>
          <p:nvSpPr>
            <p:cNvPr id="258" name="Google Shape;258;p14"/>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259" name="Google Shape;259;p14"/>
            <p:cNvPicPr preferRelativeResize="0"/>
            <p:nvPr/>
          </p:nvPicPr>
          <p:blipFill>
            <a:blip r:embed="rId2">
              <a:alphaModFix/>
            </a:blip>
            <a:stretch>
              <a:fillRect/>
            </a:stretch>
          </p:blipFill>
          <p:spPr>
            <a:xfrm>
              <a:off x="6286501" y="4642934"/>
              <a:ext cx="2857497" cy="530969"/>
            </a:xfrm>
            <a:prstGeom prst="rect">
              <a:avLst/>
            </a:prstGeom>
            <a:noFill/>
            <a:ln>
              <a:noFill/>
            </a:ln>
          </p:spPr>
        </p:pic>
      </p:grpSp>
      <p:grpSp>
        <p:nvGrpSpPr>
          <p:cNvPr id="260" name="Google Shape;260;p14"/>
          <p:cNvGrpSpPr/>
          <p:nvPr/>
        </p:nvGrpSpPr>
        <p:grpSpPr>
          <a:xfrm>
            <a:off x="-137333" y="-316367"/>
            <a:ext cx="6208032" cy="3513467"/>
            <a:chOff x="-103000" y="-237275"/>
            <a:chExt cx="4656024" cy="2635100"/>
          </a:xfrm>
        </p:grpSpPr>
        <p:sp>
          <p:nvSpPr>
            <p:cNvPr id="261" name="Google Shape;261;p14"/>
            <p:cNvSpPr/>
            <p:nvPr/>
          </p:nvSpPr>
          <p:spPr>
            <a:xfrm>
              <a:off x="-1905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2" name="Google Shape;262;p14"/>
            <p:cNvSpPr/>
            <p:nvPr/>
          </p:nvSpPr>
          <p:spPr>
            <a:xfrm>
              <a:off x="-1905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263" name="Google Shape;263;p14"/>
            <p:cNvPicPr preferRelativeResize="0"/>
            <p:nvPr/>
          </p:nvPicPr>
          <p:blipFill rotWithShape="1">
            <a:blip r:embed="rId3">
              <a:alphaModFix/>
            </a:blip>
            <a:srcRect t="39" b="29"/>
            <a:stretch/>
          </p:blipFill>
          <p:spPr>
            <a:xfrm>
              <a:off x="-103000" y="-237275"/>
              <a:ext cx="1360299" cy="2331747"/>
            </a:xfrm>
            <a:prstGeom prst="rect">
              <a:avLst/>
            </a:prstGeom>
            <a:noFill/>
            <a:ln>
              <a:noFill/>
            </a:ln>
          </p:spPr>
        </p:pic>
      </p:grpSp>
    </p:spTree>
    <p:extLst>
      <p:ext uri="{BB962C8B-B14F-4D97-AF65-F5344CB8AC3E}">
        <p14:creationId xmlns:p14="http://schemas.microsoft.com/office/powerpoint/2010/main" val="143475215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ackground 3" preserve="1">
  <p:cSld name="Background 3">
    <p:bg>
      <p:bgPr>
        <a:solidFill>
          <a:srgbClr val="FFFFFF"/>
        </a:solidFill>
        <a:effectLst/>
      </p:bgPr>
    </p:bg>
    <p:spTree>
      <p:nvGrpSpPr>
        <p:cNvPr id="1" name="Shape 264"/>
        <p:cNvGrpSpPr/>
        <p:nvPr/>
      </p:nvGrpSpPr>
      <p:grpSpPr>
        <a:xfrm>
          <a:off x="0" y="0"/>
          <a:ext cx="0" cy="0"/>
          <a:chOff x="0" y="0"/>
          <a:chExt cx="0" cy="0"/>
        </a:xfrm>
      </p:grpSpPr>
      <p:grpSp>
        <p:nvGrpSpPr>
          <p:cNvPr id="265" name="Google Shape;265;p15"/>
          <p:cNvGrpSpPr/>
          <p:nvPr/>
        </p:nvGrpSpPr>
        <p:grpSpPr>
          <a:xfrm>
            <a:off x="8003361" y="-136958"/>
            <a:ext cx="5970409" cy="7198159"/>
            <a:chOff x="6002520" y="-102719"/>
            <a:chExt cx="4477807" cy="5398619"/>
          </a:xfrm>
        </p:grpSpPr>
        <p:sp>
          <p:nvSpPr>
            <p:cNvPr id="266" name="Google Shape;266;p15"/>
            <p:cNvSpPr/>
            <p:nvPr/>
          </p:nvSpPr>
          <p:spPr>
            <a:xfrm rot="10800000" flipH="1">
              <a:off x="7915228" y="315002"/>
              <a:ext cx="1679305" cy="4839573"/>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7" name="Google Shape;267;p15"/>
            <p:cNvSpPr/>
            <p:nvPr/>
          </p:nvSpPr>
          <p:spPr>
            <a:xfrm rot="10800000" flipH="1">
              <a:off x="9065267" y="201900"/>
              <a:ext cx="1287556" cy="4952684"/>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8" name="Google Shape;268;p15"/>
            <p:cNvSpPr/>
            <p:nvPr/>
          </p:nvSpPr>
          <p:spPr>
            <a:xfrm rot="10800000" flipH="1">
              <a:off x="8947883" y="-102719"/>
              <a:ext cx="1404938" cy="907153"/>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69" name="Google Shape;269;p15"/>
            <p:cNvSpPr/>
            <p:nvPr/>
          </p:nvSpPr>
          <p:spPr>
            <a:xfrm rot="9683509" flipH="1">
              <a:off x="8237391" y="3788609"/>
              <a:ext cx="729045" cy="1405831"/>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270" name="Google Shape;270;p15"/>
            <p:cNvGrpSpPr/>
            <p:nvPr/>
          </p:nvGrpSpPr>
          <p:grpSpPr>
            <a:xfrm>
              <a:off x="6002520" y="4318199"/>
              <a:ext cx="4477807" cy="839588"/>
              <a:chOff x="3098100" y="3849750"/>
              <a:chExt cx="940775" cy="270425"/>
            </a:xfrm>
          </p:grpSpPr>
          <p:sp>
            <p:nvSpPr>
              <p:cNvPr id="271" name="Google Shape;271;p15"/>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2" name="Google Shape;272;p15"/>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15"/>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74" name="Google Shape;274;p15"/>
            <p:cNvPicPr preferRelativeResize="0"/>
            <p:nvPr/>
          </p:nvPicPr>
          <p:blipFill rotWithShape="1">
            <a:blip r:embed="rId2">
              <a:alphaModFix/>
            </a:blip>
            <a:srcRect l="70893"/>
            <a:stretch/>
          </p:blipFill>
          <p:spPr>
            <a:xfrm>
              <a:off x="8305798" y="-52600"/>
              <a:ext cx="914400" cy="1767101"/>
            </a:xfrm>
            <a:prstGeom prst="rect">
              <a:avLst/>
            </a:prstGeom>
            <a:noFill/>
            <a:ln>
              <a:noFill/>
            </a:ln>
          </p:spPr>
        </p:pic>
        <p:pic>
          <p:nvPicPr>
            <p:cNvPr id="275" name="Google Shape;275;p15"/>
            <p:cNvPicPr preferRelativeResize="0"/>
            <p:nvPr/>
          </p:nvPicPr>
          <p:blipFill rotWithShape="1">
            <a:blip r:embed="rId3">
              <a:alphaModFix/>
            </a:blip>
            <a:srcRect l="53174"/>
            <a:stretch/>
          </p:blipFill>
          <p:spPr>
            <a:xfrm>
              <a:off x="7967650" y="3608200"/>
              <a:ext cx="1404950" cy="1687700"/>
            </a:xfrm>
            <a:prstGeom prst="rect">
              <a:avLst/>
            </a:prstGeom>
            <a:noFill/>
            <a:ln>
              <a:noFill/>
            </a:ln>
          </p:spPr>
        </p:pic>
      </p:grpSp>
      <p:grpSp>
        <p:nvGrpSpPr>
          <p:cNvPr id="276" name="Google Shape;276;p15"/>
          <p:cNvGrpSpPr/>
          <p:nvPr/>
        </p:nvGrpSpPr>
        <p:grpSpPr>
          <a:xfrm>
            <a:off x="-1949198" y="-487374"/>
            <a:ext cx="6023051" cy="7542241"/>
            <a:chOff x="-1461898" y="-365531"/>
            <a:chExt cx="4517288" cy="5656681"/>
          </a:xfrm>
        </p:grpSpPr>
        <p:grpSp>
          <p:nvGrpSpPr>
            <p:cNvPr id="277" name="Google Shape;277;p15"/>
            <p:cNvGrpSpPr/>
            <p:nvPr/>
          </p:nvGrpSpPr>
          <p:grpSpPr>
            <a:xfrm rot="-373055" flipH="1">
              <a:off x="-1188897" y="-165939"/>
              <a:ext cx="3971287" cy="5257164"/>
              <a:chOff x="3268325" y="3013975"/>
              <a:chExt cx="1443800" cy="1106200"/>
            </a:xfrm>
          </p:grpSpPr>
          <p:sp>
            <p:nvSpPr>
              <p:cNvPr id="278" name="Google Shape;278;p15"/>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9" name="Google Shape;279;p15"/>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0" name="Google Shape;280;p15"/>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1" name="Google Shape;281;p15"/>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2" name="Google Shape;282;p15"/>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3" name="Google Shape;283;p15"/>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284" name="Google Shape;284;p15"/>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285" name="Google Shape;285;p15"/>
            <p:cNvPicPr preferRelativeResize="0"/>
            <p:nvPr/>
          </p:nvPicPr>
          <p:blipFill rotWithShape="1">
            <a:blip r:embed="rId5">
              <a:alphaModFix/>
            </a:blip>
            <a:srcRect r="52408" b="36511"/>
            <a:stretch/>
          </p:blipFill>
          <p:spPr>
            <a:xfrm>
              <a:off x="-228600" y="4090400"/>
              <a:ext cx="1600195" cy="1200749"/>
            </a:xfrm>
            <a:prstGeom prst="rect">
              <a:avLst/>
            </a:prstGeom>
            <a:noFill/>
            <a:ln>
              <a:noFill/>
            </a:ln>
          </p:spPr>
        </p:pic>
      </p:grpSp>
    </p:spTree>
    <p:extLst>
      <p:ext uri="{BB962C8B-B14F-4D97-AF65-F5344CB8AC3E}">
        <p14:creationId xmlns:p14="http://schemas.microsoft.com/office/powerpoint/2010/main" val="3574525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72594584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Background 4" preserve="1">
  <p:cSld name="Background 4">
    <p:bg>
      <p:bgPr>
        <a:solidFill>
          <a:schemeClr val="accent1"/>
        </a:solidFill>
        <a:effectLst/>
      </p:bgPr>
    </p:bg>
    <p:spTree>
      <p:nvGrpSpPr>
        <p:cNvPr id="1" name="Shape 286"/>
        <p:cNvGrpSpPr/>
        <p:nvPr/>
      </p:nvGrpSpPr>
      <p:grpSpPr>
        <a:xfrm>
          <a:off x="0" y="0"/>
          <a:ext cx="0" cy="0"/>
          <a:chOff x="0" y="0"/>
          <a:chExt cx="0" cy="0"/>
        </a:xfrm>
      </p:grpSpPr>
      <p:grpSp>
        <p:nvGrpSpPr>
          <p:cNvPr id="287" name="Google Shape;287;p16"/>
          <p:cNvGrpSpPr/>
          <p:nvPr/>
        </p:nvGrpSpPr>
        <p:grpSpPr>
          <a:xfrm>
            <a:off x="10117383" y="-458837"/>
            <a:ext cx="2337892" cy="7765712"/>
            <a:chOff x="5883539" y="-344156"/>
            <a:chExt cx="3534407" cy="5824284"/>
          </a:xfrm>
        </p:grpSpPr>
        <p:sp>
          <p:nvSpPr>
            <p:cNvPr id="288" name="Google Shape;288;p16"/>
            <p:cNvSpPr/>
            <p:nvPr/>
          </p:nvSpPr>
          <p:spPr>
            <a:xfrm rot="5400000">
              <a:off x="6900504" y="863896"/>
              <a:ext cx="3234092" cy="138320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89" name="Google Shape;289;p16"/>
            <p:cNvSpPr/>
            <p:nvPr/>
          </p:nvSpPr>
          <p:spPr>
            <a:xfrm rot="5400000">
              <a:off x="4775506" y="1046483"/>
              <a:ext cx="5541677" cy="3325611"/>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0" name="Google Shape;290;p16"/>
            <p:cNvSpPr/>
            <p:nvPr/>
          </p:nvSpPr>
          <p:spPr>
            <a:xfrm rot="5400000">
              <a:off x="8150941" y="3716902"/>
              <a:ext cx="789976" cy="451130"/>
            </a:xfrm>
            <a:custGeom>
              <a:avLst/>
              <a:gdLst/>
              <a:ahLst/>
              <a:cxnLst/>
              <a:rect l="l" t="t" r="r" b="b"/>
              <a:pathLst>
                <a:path w="9871" h="5660" extrusionOk="0">
                  <a:moveTo>
                    <a:pt x="9870" y="1"/>
                  </a:moveTo>
                  <a:cubicBezTo>
                    <a:pt x="6399" y="706"/>
                    <a:pt x="3053" y="2008"/>
                    <a:pt x="1" y="3807"/>
                  </a:cubicBezTo>
                  <a:cubicBezTo>
                    <a:pt x="621" y="4185"/>
                    <a:pt x="1258" y="4535"/>
                    <a:pt x="1922" y="4845"/>
                  </a:cubicBezTo>
                  <a:cubicBezTo>
                    <a:pt x="2913" y="5309"/>
                    <a:pt x="4048" y="5660"/>
                    <a:pt x="5141" y="5660"/>
                  </a:cubicBezTo>
                  <a:cubicBezTo>
                    <a:pt x="5826" y="5660"/>
                    <a:pt x="6498" y="5520"/>
                    <a:pt x="7103" y="5180"/>
                  </a:cubicBezTo>
                  <a:cubicBezTo>
                    <a:pt x="8194" y="4570"/>
                    <a:pt x="8848" y="3432"/>
                    <a:pt x="9267" y="2287"/>
                  </a:cubicBezTo>
                  <a:cubicBezTo>
                    <a:pt x="9543" y="1538"/>
                    <a:pt x="9737" y="774"/>
                    <a:pt x="98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1" name="Google Shape;291;p16"/>
            <p:cNvSpPr/>
            <p:nvPr/>
          </p:nvSpPr>
          <p:spPr>
            <a:xfrm rot="5400000">
              <a:off x="8024895" y="1980397"/>
              <a:ext cx="1785149" cy="530118"/>
            </a:xfrm>
            <a:custGeom>
              <a:avLst/>
              <a:gdLst/>
              <a:ahLst/>
              <a:cxnLst/>
              <a:rect l="l" t="t" r="r" b="b"/>
              <a:pathLst>
                <a:path w="22306" h="6651" extrusionOk="0">
                  <a:moveTo>
                    <a:pt x="1" y="0"/>
                  </a:moveTo>
                  <a:cubicBezTo>
                    <a:pt x="97" y="1758"/>
                    <a:pt x="877" y="3479"/>
                    <a:pt x="2185" y="4702"/>
                  </a:cubicBezTo>
                  <a:cubicBezTo>
                    <a:pt x="3531" y="5952"/>
                    <a:pt x="5405" y="6650"/>
                    <a:pt x="7274" y="6650"/>
                  </a:cubicBezTo>
                  <a:cubicBezTo>
                    <a:pt x="7350" y="6650"/>
                    <a:pt x="7425" y="6647"/>
                    <a:pt x="7496" y="6647"/>
                  </a:cubicBezTo>
                  <a:cubicBezTo>
                    <a:pt x="8947" y="5873"/>
                    <a:pt x="10491" y="5332"/>
                    <a:pt x="12115" y="5209"/>
                  </a:cubicBezTo>
                  <a:cubicBezTo>
                    <a:pt x="13083" y="4756"/>
                    <a:pt x="14054" y="4317"/>
                    <a:pt x="15103" y="4109"/>
                  </a:cubicBezTo>
                  <a:cubicBezTo>
                    <a:pt x="15587" y="4010"/>
                    <a:pt x="16078" y="3966"/>
                    <a:pt x="16565" y="3966"/>
                  </a:cubicBezTo>
                  <a:cubicBezTo>
                    <a:pt x="17849" y="3966"/>
                    <a:pt x="19130" y="4276"/>
                    <a:pt x="20346" y="4756"/>
                  </a:cubicBezTo>
                  <a:cubicBezTo>
                    <a:pt x="21586" y="3986"/>
                    <a:pt x="22305" y="2511"/>
                    <a:pt x="22305" y="1060"/>
                  </a:cubicBezTo>
                  <a:cubicBezTo>
                    <a:pt x="22305" y="702"/>
                    <a:pt x="22260" y="345"/>
                    <a:pt x="22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2" name="Google Shape;292;p16"/>
            <p:cNvSpPr/>
            <p:nvPr/>
          </p:nvSpPr>
          <p:spPr>
            <a:xfrm rot="5400000">
              <a:off x="7621400" y="2799386"/>
              <a:ext cx="2407783" cy="714476"/>
            </a:xfrm>
            <a:custGeom>
              <a:avLst/>
              <a:gdLst/>
              <a:ahLst/>
              <a:cxnLst/>
              <a:rect l="l" t="t" r="r" b="b"/>
              <a:pathLst>
                <a:path w="30086" h="8964" extrusionOk="0">
                  <a:moveTo>
                    <a:pt x="4620" y="5209"/>
                  </a:moveTo>
                  <a:lnTo>
                    <a:pt x="4620" y="5209"/>
                  </a:lnTo>
                  <a:cubicBezTo>
                    <a:pt x="2996" y="5332"/>
                    <a:pt x="1452" y="5873"/>
                    <a:pt x="1" y="6647"/>
                  </a:cubicBezTo>
                  <a:cubicBezTo>
                    <a:pt x="478" y="6630"/>
                    <a:pt x="955" y="6572"/>
                    <a:pt x="1418" y="6466"/>
                  </a:cubicBezTo>
                  <a:cubicBezTo>
                    <a:pt x="2539" y="6208"/>
                    <a:pt x="3578" y="5700"/>
                    <a:pt x="4620" y="5209"/>
                  </a:cubicBezTo>
                  <a:close/>
                  <a:moveTo>
                    <a:pt x="14677" y="0"/>
                  </a:moveTo>
                  <a:cubicBezTo>
                    <a:pt x="14765" y="345"/>
                    <a:pt x="14810" y="702"/>
                    <a:pt x="14810" y="1060"/>
                  </a:cubicBezTo>
                  <a:cubicBezTo>
                    <a:pt x="14810" y="2511"/>
                    <a:pt x="14091" y="3986"/>
                    <a:pt x="12851" y="4756"/>
                  </a:cubicBezTo>
                  <a:cubicBezTo>
                    <a:pt x="13652" y="5073"/>
                    <a:pt x="14422" y="5465"/>
                    <a:pt x="15154" y="5890"/>
                  </a:cubicBezTo>
                  <a:cubicBezTo>
                    <a:pt x="16789" y="6845"/>
                    <a:pt x="18309" y="7986"/>
                    <a:pt x="19927" y="8964"/>
                  </a:cubicBezTo>
                  <a:cubicBezTo>
                    <a:pt x="22979" y="7165"/>
                    <a:pt x="26325" y="5863"/>
                    <a:pt x="29796" y="5158"/>
                  </a:cubicBezTo>
                  <a:cubicBezTo>
                    <a:pt x="30086" y="3472"/>
                    <a:pt x="30086" y="1735"/>
                    <a:pt x="299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293" name="Google Shape;293;p16"/>
            <p:cNvGrpSpPr/>
            <p:nvPr/>
          </p:nvGrpSpPr>
          <p:grpSpPr>
            <a:xfrm flipH="1">
              <a:off x="6930507" y="-344156"/>
              <a:ext cx="2487438" cy="2254471"/>
              <a:chOff x="4895725" y="2485200"/>
              <a:chExt cx="464525" cy="744050"/>
            </a:xfrm>
          </p:grpSpPr>
          <p:sp>
            <p:nvSpPr>
              <p:cNvPr id="294" name="Google Shape;294;p16"/>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5" name="Google Shape;295;p16"/>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6" name="Google Shape;296;p16"/>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7" name="Google Shape;297;p16"/>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8" name="Google Shape;298;p16"/>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99" name="Google Shape;299;p16"/>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0" name="Google Shape;300;p16"/>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1" name="Google Shape;301;p16"/>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2" name="Google Shape;302;p16"/>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3" name="Google Shape;303;p16"/>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4" name="Google Shape;304;p16"/>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5" name="Google Shape;305;p16"/>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6" name="Google Shape;306;p16"/>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7" name="Google Shape;307;p16"/>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8" name="Google Shape;308;p16"/>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09" name="Google Shape;309;p16"/>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0" name="Google Shape;310;p16"/>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1" name="Google Shape;311;p16"/>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2" name="Google Shape;312;p16"/>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3" name="Google Shape;313;p16"/>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4" name="Google Shape;314;p16"/>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5" name="Google Shape;315;p16"/>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6" name="Google Shape;316;p16"/>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7" name="Google Shape;317;p16"/>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8" name="Google Shape;318;p16"/>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19" name="Google Shape;319;p16"/>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0" name="Google Shape;320;p16"/>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1" name="Google Shape;321;p16"/>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322" name="Google Shape;322;p16"/>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323" name="Google Shape;323;p16"/>
          <p:cNvSpPr/>
          <p:nvPr/>
        </p:nvSpPr>
        <p:spPr>
          <a:xfrm rot="10800000">
            <a:off x="-34176" y="440147"/>
            <a:ext cx="2311291" cy="6432287"/>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4" name="Google Shape;324;p16"/>
          <p:cNvSpPr/>
          <p:nvPr/>
        </p:nvSpPr>
        <p:spPr>
          <a:xfrm rot="10800000">
            <a:off x="2218408" y="-216631"/>
            <a:ext cx="3129165" cy="1498212"/>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5" name="Google Shape;325;p16"/>
          <p:cNvSpPr/>
          <p:nvPr/>
        </p:nvSpPr>
        <p:spPr>
          <a:xfrm rot="10800000">
            <a:off x="-1269375" y="-174828"/>
            <a:ext cx="2226875" cy="6945661"/>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6" name="Google Shape;326;p16"/>
          <p:cNvSpPr/>
          <p:nvPr/>
        </p:nvSpPr>
        <p:spPr>
          <a:xfrm rot="10800000">
            <a:off x="-1269412" y="-216629"/>
            <a:ext cx="2401603" cy="1205712"/>
          </a:xfrm>
          <a:custGeom>
            <a:avLst/>
            <a:gdLst/>
            <a:ahLst/>
            <a:cxnLst/>
            <a:rect l="l" t="t" r="r" b="b"/>
            <a:pathLst>
              <a:path w="28282" h="10569" extrusionOk="0">
                <a:moveTo>
                  <a:pt x="28282" y="1"/>
                </a:moveTo>
                <a:cubicBezTo>
                  <a:pt x="26674" y="1542"/>
                  <a:pt x="24867" y="2872"/>
                  <a:pt x="22906" y="3938"/>
                </a:cubicBezTo>
                <a:cubicBezTo>
                  <a:pt x="19143" y="5986"/>
                  <a:pt x="14860" y="7019"/>
                  <a:pt x="10578" y="7019"/>
                </a:cubicBezTo>
                <a:cubicBezTo>
                  <a:pt x="7792" y="7019"/>
                  <a:pt x="5005" y="6581"/>
                  <a:pt x="2364" y="5702"/>
                </a:cubicBezTo>
                <a:cubicBezTo>
                  <a:pt x="2170" y="5966"/>
                  <a:pt x="1986" y="6235"/>
                  <a:pt x="1807" y="6513"/>
                </a:cubicBezTo>
                <a:cubicBezTo>
                  <a:pt x="1005" y="7754"/>
                  <a:pt x="359" y="9135"/>
                  <a:pt x="0" y="10569"/>
                </a:cubicBezTo>
                <a:lnTo>
                  <a:pt x="28282" y="10569"/>
                </a:lnTo>
                <a:lnTo>
                  <a:pt x="28282"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7" name="Google Shape;327;p16"/>
          <p:cNvSpPr/>
          <p:nvPr/>
        </p:nvSpPr>
        <p:spPr>
          <a:xfrm rot="10800000">
            <a:off x="1896039" y="-216633"/>
            <a:ext cx="4423460" cy="1708233"/>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8" name="Google Shape;328;p16"/>
          <p:cNvSpPr/>
          <p:nvPr/>
        </p:nvSpPr>
        <p:spPr>
          <a:xfrm rot="10800000">
            <a:off x="2218408" y="-216627"/>
            <a:ext cx="3129165" cy="984624"/>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29" name="Google Shape;329;p16"/>
          <p:cNvSpPr/>
          <p:nvPr/>
        </p:nvSpPr>
        <p:spPr>
          <a:xfrm rot="10800000">
            <a:off x="232827" y="1480065"/>
            <a:ext cx="685859" cy="186851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0" name="Google Shape;330;p16"/>
          <p:cNvSpPr/>
          <p:nvPr/>
        </p:nvSpPr>
        <p:spPr>
          <a:xfrm rot="10800000">
            <a:off x="-635464" y="1271998"/>
            <a:ext cx="50949" cy="68333"/>
          </a:xfrm>
          <a:custGeom>
            <a:avLst/>
            <a:gdLst/>
            <a:ahLst/>
            <a:cxnLst/>
            <a:rect l="l" t="t" r="r" b="b"/>
            <a:pathLst>
              <a:path w="600" h="599" extrusionOk="0">
                <a:moveTo>
                  <a:pt x="302" y="0"/>
                </a:moveTo>
                <a:cubicBezTo>
                  <a:pt x="137" y="0"/>
                  <a:pt x="1" y="137"/>
                  <a:pt x="1" y="301"/>
                </a:cubicBezTo>
                <a:cubicBezTo>
                  <a:pt x="1" y="467"/>
                  <a:pt x="137" y="599"/>
                  <a:pt x="302" y="599"/>
                </a:cubicBezTo>
                <a:cubicBezTo>
                  <a:pt x="467" y="599"/>
                  <a:pt x="600" y="467"/>
                  <a:pt x="600" y="301"/>
                </a:cubicBezTo>
                <a:cubicBezTo>
                  <a:pt x="600" y="137"/>
                  <a:pt x="467" y="0"/>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1" name="Google Shape;331;p16"/>
          <p:cNvSpPr/>
          <p:nvPr/>
        </p:nvSpPr>
        <p:spPr>
          <a:xfrm rot="10800000">
            <a:off x="-550973" y="1192258"/>
            <a:ext cx="25729" cy="34109"/>
          </a:xfrm>
          <a:custGeom>
            <a:avLst/>
            <a:gdLst/>
            <a:ahLst/>
            <a:cxnLst/>
            <a:rect l="l" t="t" r="r" b="b"/>
            <a:pathLst>
              <a:path w="303" h="299" extrusionOk="0">
                <a:moveTo>
                  <a:pt x="0" y="1"/>
                </a:moveTo>
                <a:lnTo>
                  <a:pt x="0" y="298"/>
                </a:lnTo>
                <a:lnTo>
                  <a:pt x="303" y="298"/>
                </a:lnTo>
                <a:cubicBezTo>
                  <a:pt x="303" y="133"/>
                  <a:pt x="166" y="1"/>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2" name="Google Shape;332;p16"/>
          <p:cNvSpPr/>
          <p:nvPr/>
        </p:nvSpPr>
        <p:spPr>
          <a:xfrm rot="10800000">
            <a:off x="-550124" y="1385394"/>
            <a:ext cx="24880" cy="29204"/>
          </a:xfrm>
          <a:custGeom>
            <a:avLst/>
            <a:gdLst/>
            <a:ahLst/>
            <a:cxnLst/>
            <a:rect l="l" t="t" r="r" b="b"/>
            <a:pathLst>
              <a:path w="293" h="256" extrusionOk="0">
                <a:moveTo>
                  <a:pt x="292" y="0"/>
                </a:moveTo>
                <a:lnTo>
                  <a:pt x="292" y="0"/>
                </a:lnTo>
                <a:cubicBezTo>
                  <a:pt x="194" y="10"/>
                  <a:pt x="99" y="29"/>
                  <a:pt x="0" y="42"/>
                </a:cubicBezTo>
                <a:lnTo>
                  <a:pt x="0" y="255"/>
                </a:lnTo>
                <a:cubicBezTo>
                  <a:pt x="151" y="255"/>
                  <a:pt x="269" y="142"/>
                  <a:pt x="29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3" name="Google Shape;333;p16"/>
          <p:cNvSpPr/>
          <p:nvPr/>
        </p:nvSpPr>
        <p:spPr>
          <a:xfrm rot="10800000">
            <a:off x="-550973" y="1157919"/>
            <a:ext cx="25729" cy="34452"/>
          </a:xfrm>
          <a:custGeom>
            <a:avLst/>
            <a:gdLst/>
            <a:ahLst/>
            <a:cxnLst/>
            <a:rect l="l" t="t" r="r" b="b"/>
            <a:pathLst>
              <a:path w="303" h="302" extrusionOk="0">
                <a:moveTo>
                  <a:pt x="0" y="0"/>
                </a:moveTo>
                <a:lnTo>
                  <a:pt x="0" y="301"/>
                </a:lnTo>
                <a:cubicBezTo>
                  <a:pt x="166" y="301"/>
                  <a:pt x="303" y="164"/>
                  <a:pt x="303"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4" name="Google Shape;334;p16"/>
          <p:cNvSpPr/>
          <p:nvPr/>
        </p:nvSpPr>
        <p:spPr>
          <a:xfrm rot="10800000">
            <a:off x="-550973" y="964785"/>
            <a:ext cx="25729" cy="33881"/>
          </a:xfrm>
          <a:custGeom>
            <a:avLst/>
            <a:gdLst/>
            <a:ahLst/>
            <a:cxnLst/>
            <a:rect l="l" t="t" r="r" b="b"/>
            <a:pathLst>
              <a:path w="303" h="297" extrusionOk="0">
                <a:moveTo>
                  <a:pt x="0" y="0"/>
                </a:moveTo>
                <a:lnTo>
                  <a:pt x="0" y="297"/>
                </a:lnTo>
                <a:lnTo>
                  <a:pt x="303" y="297"/>
                </a:lnTo>
                <a:cubicBezTo>
                  <a:pt x="303" y="131"/>
                  <a:pt x="166"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5" name="Google Shape;335;p16"/>
          <p:cNvSpPr/>
          <p:nvPr/>
        </p:nvSpPr>
        <p:spPr>
          <a:xfrm rot="10800000">
            <a:off x="-635464" y="1044411"/>
            <a:ext cx="50949" cy="68448"/>
          </a:xfrm>
          <a:custGeom>
            <a:avLst/>
            <a:gdLst/>
            <a:ahLst/>
            <a:cxnLst/>
            <a:rect l="l" t="t" r="r" b="b"/>
            <a:pathLst>
              <a:path w="600" h="600" extrusionOk="0">
                <a:moveTo>
                  <a:pt x="302" y="1"/>
                </a:moveTo>
                <a:cubicBezTo>
                  <a:pt x="137" y="1"/>
                  <a:pt x="1" y="137"/>
                  <a:pt x="1" y="303"/>
                </a:cubicBezTo>
                <a:cubicBezTo>
                  <a:pt x="1" y="468"/>
                  <a:pt x="137" y="599"/>
                  <a:pt x="302" y="599"/>
                </a:cubicBezTo>
                <a:cubicBezTo>
                  <a:pt x="467" y="599"/>
                  <a:pt x="600" y="468"/>
                  <a:pt x="600" y="303"/>
                </a:cubicBezTo>
                <a:cubicBezTo>
                  <a:pt x="600" y="137"/>
                  <a:pt x="467" y="1"/>
                  <a:pt x="302"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6" name="Google Shape;336;p16"/>
          <p:cNvSpPr/>
          <p:nvPr/>
        </p:nvSpPr>
        <p:spPr>
          <a:xfrm rot="10800000">
            <a:off x="-550973" y="930333"/>
            <a:ext cx="25729" cy="34567"/>
          </a:xfrm>
          <a:custGeom>
            <a:avLst/>
            <a:gdLst/>
            <a:ahLst/>
            <a:cxnLst/>
            <a:rect l="l" t="t" r="r" b="b"/>
            <a:pathLst>
              <a:path w="303" h="303" extrusionOk="0">
                <a:moveTo>
                  <a:pt x="0" y="1"/>
                </a:moveTo>
                <a:lnTo>
                  <a:pt x="0" y="303"/>
                </a:lnTo>
                <a:cubicBezTo>
                  <a:pt x="166" y="303"/>
                  <a:pt x="303" y="170"/>
                  <a:pt x="303"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7" name="Google Shape;337;p16"/>
          <p:cNvSpPr/>
          <p:nvPr/>
        </p:nvSpPr>
        <p:spPr>
          <a:xfrm rot="10800000">
            <a:off x="-635464" y="816823"/>
            <a:ext cx="50949" cy="67877"/>
          </a:xfrm>
          <a:custGeom>
            <a:avLst/>
            <a:gdLst/>
            <a:ahLst/>
            <a:cxnLst/>
            <a:rect l="l" t="t" r="r" b="b"/>
            <a:pathLst>
              <a:path w="600" h="595" extrusionOk="0">
                <a:moveTo>
                  <a:pt x="302" y="0"/>
                </a:moveTo>
                <a:cubicBezTo>
                  <a:pt x="137" y="0"/>
                  <a:pt x="1" y="133"/>
                  <a:pt x="1" y="297"/>
                </a:cubicBezTo>
                <a:cubicBezTo>
                  <a:pt x="1" y="462"/>
                  <a:pt x="137" y="595"/>
                  <a:pt x="302" y="595"/>
                </a:cubicBezTo>
                <a:cubicBezTo>
                  <a:pt x="467" y="595"/>
                  <a:pt x="600" y="462"/>
                  <a:pt x="600" y="297"/>
                </a:cubicBezTo>
                <a:cubicBezTo>
                  <a:pt x="600" y="133"/>
                  <a:pt x="467" y="0"/>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8" name="Google Shape;338;p16"/>
          <p:cNvSpPr/>
          <p:nvPr/>
        </p:nvSpPr>
        <p:spPr>
          <a:xfrm rot="10800000">
            <a:off x="-550973" y="736626"/>
            <a:ext cx="25729" cy="34567"/>
          </a:xfrm>
          <a:custGeom>
            <a:avLst/>
            <a:gdLst/>
            <a:ahLst/>
            <a:cxnLst/>
            <a:rect l="l" t="t" r="r" b="b"/>
            <a:pathLst>
              <a:path w="303" h="303" extrusionOk="0">
                <a:moveTo>
                  <a:pt x="0" y="0"/>
                </a:moveTo>
                <a:lnTo>
                  <a:pt x="0" y="302"/>
                </a:lnTo>
                <a:lnTo>
                  <a:pt x="303" y="302"/>
                </a:lnTo>
                <a:cubicBezTo>
                  <a:pt x="303" y="133"/>
                  <a:pt x="166"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39" name="Google Shape;339;p16"/>
          <p:cNvSpPr/>
          <p:nvPr/>
        </p:nvSpPr>
        <p:spPr>
          <a:xfrm rot="10800000">
            <a:off x="-550973" y="509153"/>
            <a:ext cx="25729" cy="34452"/>
          </a:xfrm>
          <a:custGeom>
            <a:avLst/>
            <a:gdLst/>
            <a:ahLst/>
            <a:cxnLst/>
            <a:rect l="l" t="t" r="r" b="b"/>
            <a:pathLst>
              <a:path w="303" h="302" extrusionOk="0">
                <a:moveTo>
                  <a:pt x="0" y="1"/>
                </a:moveTo>
                <a:lnTo>
                  <a:pt x="0" y="302"/>
                </a:lnTo>
                <a:lnTo>
                  <a:pt x="303" y="302"/>
                </a:lnTo>
                <a:cubicBezTo>
                  <a:pt x="303" y="136"/>
                  <a:pt x="166" y="1"/>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0" name="Google Shape;340;p16"/>
          <p:cNvSpPr/>
          <p:nvPr/>
        </p:nvSpPr>
        <p:spPr>
          <a:xfrm rot="10800000">
            <a:off x="-550973" y="702858"/>
            <a:ext cx="25729" cy="33881"/>
          </a:xfrm>
          <a:custGeom>
            <a:avLst/>
            <a:gdLst/>
            <a:ahLst/>
            <a:cxnLst/>
            <a:rect l="l" t="t" r="r" b="b"/>
            <a:pathLst>
              <a:path w="303" h="297" extrusionOk="0">
                <a:moveTo>
                  <a:pt x="0" y="0"/>
                </a:moveTo>
                <a:lnTo>
                  <a:pt x="0" y="297"/>
                </a:lnTo>
                <a:cubicBezTo>
                  <a:pt x="166" y="297"/>
                  <a:pt x="303" y="166"/>
                  <a:pt x="303"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1" name="Google Shape;341;p16"/>
          <p:cNvSpPr/>
          <p:nvPr/>
        </p:nvSpPr>
        <p:spPr>
          <a:xfrm rot="10800000">
            <a:off x="-635464" y="588664"/>
            <a:ext cx="50949" cy="68563"/>
          </a:xfrm>
          <a:custGeom>
            <a:avLst/>
            <a:gdLst/>
            <a:ahLst/>
            <a:cxnLst/>
            <a:rect l="l" t="t" r="r" b="b"/>
            <a:pathLst>
              <a:path w="600" h="601" extrusionOk="0">
                <a:moveTo>
                  <a:pt x="302" y="1"/>
                </a:moveTo>
                <a:cubicBezTo>
                  <a:pt x="137" y="1"/>
                  <a:pt x="1" y="133"/>
                  <a:pt x="1" y="298"/>
                </a:cubicBezTo>
                <a:cubicBezTo>
                  <a:pt x="1" y="464"/>
                  <a:pt x="137" y="601"/>
                  <a:pt x="302" y="601"/>
                </a:cubicBezTo>
                <a:cubicBezTo>
                  <a:pt x="467" y="601"/>
                  <a:pt x="600" y="464"/>
                  <a:pt x="600" y="298"/>
                </a:cubicBezTo>
                <a:cubicBezTo>
                  <a:pt x="600" y="133"/>
                  <a:pt x="467" y="1"/>
                  <a:pt x="302"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2" name="Google Shape;342;p16"/>
          <p:cNvSpPr/>
          <p:nvPr/>
        </p:nvSpPr>
        <p:spPr>
          <a:xfrm rot="10800000">
            <a:off x="-550973" y="281449"/>
            <a:ext cx="25729" cy="34680"/>
          </a:xfrm>
          <a:custGeom>
            <a:avLst/>
            <a:gdLst/>
            <a:ahLst/>
            <a:cxnLst/>
            <a:rect l="l" t="t" r="r" b="b"/>
            <a:pathLst>
              <a:path w="303" h="304" extrusionOk="0">
                <a:moveTo>
                  <a:pt x="0" y="1"/>
                </a:moveTo>
                <a:lnTo>
                  <a:pt x="0" y="303"/>
                </a:lnTo>
                <a:lnTo>
                  <a:pt x="303" y="303"/>
                </a:lnTo>
                <a:cubicBezTo>
                  <a:pt x="303" y="138"/>
                  <a:pt x="166" y="1"/>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3" name="Google Shape;343;p16"/>
          <p:cNvSpPr/>
          <p:nvPr/>
        </p:nvSpPr>
        <p:spPr>
          <a:xfrm rot="10800000">
            <a:off x="-550973" y="475156"/>
            <a:ext cx="25729" cy="34109"/>
          </a:xfrm>
          <a:custGeom>
            <a:avLst/>
            <a:gdLst/>
            <a:ahLst/>
            <a:cxnLst/>
            <a:rect l="l" t="t" r="r" b="b"/>
            <a:pathLst>
              <a:path w="303" h="299" extrusionOk="0">
                <a:moveTo>
                  <a:pt x="0" y="1"/>
                </a:moveTo>
                <a:lnTo>
                  <a:pt x="0" y="298"/>
                </a:lnTo>
                <a:cubicBezTo>
                  <a:pt x="166" y="298"/>
                  <a:pt x="303" y="166"/>
                  <a:pt x="303"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4" name="Google Shape;344;p16"/>
          <p:cNvSpPr/>
          <p:nvPr/>
        </p:nvSpPr>
        <p:spPr>
          <a:xfrm rot="10800000">
            <a:off x="-635464" y="361191"/>
            <a:ext cx="50949" cy="68333"/>
          </a:xfrm>
          <a:custGeom>
            <a:avLst/>
            <a:gdLst/>
            <a:ahLst/>
            <a:cxnLst/>
            <a:rect l="l" t="t" r="r" b="b"/>
            <a:pathLst>
              <a:path w="600" h="599" extrusionOk="0">
                <a:moveTo>
                  <a:pt x="302" y="0"/>
                </a:moveTo>
                <a:cubicBezTo>
                  <a:pt x="137" y="0"/>
                  <a:pt x="1" y="132"/>
                  <a:pt x="1" y="297"/>
                </a:cubicBezTo>
                <a:cubicBezTo>
                  <a:pt x="1" y="462"/>
                  <a:pt x="137" y="599"/>
                  <a:pt x="302" y="599"/>
                </a:cubicBezTo>
                <a:cubicBezTo>
                  <a:pt x="467" y="599"/>
                  <a:pt x="600" y="462"/>
                  <a:pt x="600" y="297"/>
                </a:cubicBezTo>
                <a:cubicBezTo>
                  <a:pt x="600" y="132"/>
                  <a:pt x="467" y="0"/>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5" name="Google Shape;345;p16"/>
          <p:cNvSpPr/>
          <p:nvPr/>
        </p:nvSpPr>
        <p:spPr>
          <a:xfrm rot="10800000">
            <a:off x="-550973" y="247684"/>
            <a:ext cx="25729" cy="33881"/>
          </a:xfrm>
          <a:custGeom>
            <a:avLst/>
            <a:gdLst/>
            <a:ahLst/>
            <a:cxnLst/>
            <a:rect l="l" t="t" r="r" b="b"/>
            <a:pathLst>
              <a:path w="303" h="297" extrusionOk="0">
                <a:moveTo>
                  <a:pt x="0" y="0"/>
                </a:moveTo>
                <a:lnTo>
                  <a:pt x="0" y="297"/>
                </a:lnTo>
                <a:cubicBezTo>
                  <a:pt x="166" y="297"/>
                  <a:pt x="303" y="165"/>
                  <a:pt x="303"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6" name="Google Shape;346;p16"/>
          <p:cNvSpPr/>
          <p:nvPr/>
        </p:nvSpPr>
        <p:spPr>
          <a:xfrm rot="10800000">
            <a:off x="-550973" y="53977"/>
            <a:ext cx="25729" cy="34452"/>
          </a:xfrm>
          <a:custGeom>
            <a:avLst/>
            <a:gdLst/>
            <a:ahLst/>
            <a:cxnLst/>
            <a:rect l="l" t="t" r="r" b="b"/>
            <a:pathLst>
              <a:path w="303" h="302" extrusionOk="0">
                <a:moveTo>
                  <a:pt x="0" y="0"/>
                </a:moveTo>
                <a:lnTo>
                  <a:pt x="0" y="301"/>
                </a:lnTo>
                <a:lnTo>
                  <a:pt x="303" y="301"/>
                </a:lnTo>
                <a:cubicBezTo>
                  <a:pt x="303" y="136"/>
                  <a:pt x="166"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7" name="Google Shape;347;p16"/>
          <p:cNvSpPr/>
          <p:nvPr/>
        </p:nvSpPr>
        <p:spPr>
          <a:xfrm rot="10800000">
            <a:off x="-635464" y="133489"/>
            <a:ext cx="50949" cy="68563"/>
          </a:xfrm>
          <a:custGeom>
            <a:avLst/>
            <a:gdLst/>
            <a:ahLst/>
            <a:cxnLst/>
            <a:rect l="l" t="t" r="r" b="b"/>
            <a:pathLst>
              <a:path w="600" h="601" extrusionOk="0">
                <a:moveTo>
                  <a:pt x="302" y="0"/>
                </a:moveTo>
                <a:cubicBezTo>
                  <a:pt x="137" y="0"/>
                  <a:pt x="1" y="133"/>
                  <a:pt x="1" y="298"/>
                </a:cubicBezTo>
                <a:cubicBezTo>
                  <a:pt x="1" y="463"/>
                  <a:pt x="137" y="600"/>
                  <a:pt x="302" y="600"/>
                </a:cubicBezTo>
                <a:cubicBezTo>
                  <a:pt x="467" y="600"/>
                  <a:pt x="600" y="463"/>
                  <a:pt x="600" y="298"/>
                </a:cubicBezTo>
                <a:cubicBezTo>
                  <a:pt x="600" y="133"/>
                  <a:pt x="467" y="0"/>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8" name="Google Shape;348;p16"/>
          <p:cNvSpPr/>
          <p:nvPr/>
        </p:nvSpPr>
        <p:spPr>
          <a:xfrm rot="10800000">
            <a:off x="-550973" y="20095"/>
            <a:ext cx="25729" cy="33996"/>
          </a:xfrm>
          <a:custGeom>
            <a:avLst/>
            <a:gdLst/>
            <a:ahLst/>
            <a:cxnLst/>
            <a:rect l="l" t="t" r="r" b="b"/>
            <a:pathLst>
              <a:path w="303" h="298" extrusionOk="0">
                <a:moveTo>
                  <a:pt x="0" y="0"/>
                </a:moveTo>
                <a:lnTo>
                  <a:pt x="0" y="298"/>
                </a:lnTo>
                <a:cubicBezTo>
                  <a:pt x="166" y="298"/>
                  <a:pt x="303" y="166"/>
                  <a:pt x="303"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49" name="Google Shape;349;p16"/>
          <p:cNvSpPr/>
          <p:nvPr/>
        </p:nvSpPr>
        <p:spPr>
          <a:xfrm rot="10800000">
            <a:off x="-635464" y="-93984"/>
            <a:ext cx="50949" cy="68448"/>
          </a:xfrm>
          <a:custGeom>
            <a:avLst/>
            <a:gdLst/>
            <a:ahLst/>
            <a:cxnLst/>
            <a:rect l="l" t="t" r="r" b="b"/>
            <a:pathLst>
              <a:path w="600" h="600" extrusionOk="0">
                <a:moveTo>
                  <a:pt x="302" y="1"/>
                </a:moveTo>
                <a:cubicBezTo>
                  <a:pt x="137" y="1"/>
                  <a:pt x="1" y="133"/>
                  <a:pt x="1" y="297"/>
                </a:cubicBezTo>
                <a:cubicBezTo>
                  <a:pt x="1" y="462"/>
                  <a:pt x="137" y="599"/>
                  <a:pt x="302" y="599"/>
                </a:cubicBezTo>
                <a:cubicBezTo>
                  <a:pt x="467" y="599"/>
                  <a:pt x="600" y="462"/>
                  <a:pt x="600" y="297"/>
                </a:cubicBezTo>
                <a:cubicBezTo>
                  <a:pt x="600" y="133"/>
                  <a:pt x="467" y="1"/>
                  <a:pt x="302"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0" name="Google Shape;350;p16"/>
          <p:cNvSpPr/>
          <p:nvPr/>
        </p:nvSpPr>
        <p:spPr>
          <a:xfrm rot="10800000">
            <a:off x="-525329" y="1192258"/>
            <a:ext cx="25389" cy="34109"/>
          </a:xfrm>
          <a:custGeom>
            <a:avLst/>
            <a:gdLst/>
            <a:ahLst/>
            <a:cxnLst/>
            <a:rect l="l" t="t" r="r" b="b"/>
            <a:pathLst>
              <a:path w="299" h="299" extrusionOk="0">
                <a:moveTo>
                  <a:pt x="298" y="1"/>
                </a:moveTo>
                <a:cubicBezTo>
                  <a:pt x="133" y="1"/>
                  <a:pt x="1" y="133"/>
                  <a:pt x="1" y="298"/>
                </a:cubicBezTo>
                <a:lnTo>
                  <a:pt x="298" y="298"/>
                </a:lnTo>
                <a:lnTo>
                  <a:pt x="298"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1" name="Google Shape;351;p16"/>
          <p:cNvSpPr/>
          <p:nvPr/>
        </p:nvSpPr>
        <p:spPr>
          <a:xfrm rot="10800000">
            <a:off x="-525329" y="1385394"/>
            <a:ext cx="22928" cy="24413"/>
          </a:xfrm>
          <a:custGeom>
            <a:avLst/>
            <a:gdLst/>
            <a:ahLst/>
            <a:cxnLst/>
            <a:rect l="l" t="t" r="r" b="b"/>
            <a:pathLst>
              <a:path w="270" h="214" extrusionOk="0">
                <a:moveTo>
                  <a:pt x="269" y="0"/>
                </a:moveTo>
                <a:cubicBezTo>
                  <a:pt x="180" y="11"/>
                  <a:pt x="91" y="24"/>
                  <a:pt x="0" y="39"/>
                </a:cubicBezTo>
                <a:cubicBezTo>
                  <a:pt x="48" y="142"/>
                  <a:pt x="152" y="213"/>
                  <a:pt x="269" y="213"/>
                </a:cubicBezTo>
                <a:lnTo>
                  <a:pt x="269"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2" name="Google Shape;352;p16"/>
          <p:cNvSpPr/>
          <p:nvPr/>
        </p:nvSpPr>
        <p:spPr>
          <a:xfrm rot="10800000">
            <a:off x="-381570" y="1192258"/>
            <a:ext cx="25729" cy="34109"/>
          </a:xfrm>
          <a:custGeom>
            <a:avLst/>
            <a:gdLst/>
            <a:ahLst/>
            <a:cxnLst/>
            <a:rect l="l" t="t" r="r" b="b"/>
            <a:pathLst>
              <a:path w="303" h="299" extrusionOk="0">
                <a:moveTo>
                  <a:pt x="0" y="1"/>
                </a:moveTo>
                <a:lnTo>
                  <a:pt x="0" y="298"/>
                </a:lnTo>
                <a:lnTo>
                  <a:pt x="302" y="298"/>
                </a:lnTo>
                <a:cubicBezTo>
                  <a:pt x="302" y="133"/>
                  <a:pt x="165" y="1"/>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3" name="Google Shape;353;p16"/>
          <p:cNvSpPr/>
          <p:nvPr/>
        </p:nvSpPr>
        <p:spPr>
          <a:xfrm rot="10800000">
            <a:off x="-466060" y="1271998"/>
            <a:ext cx="50949" cy="68333"/>
          </a:xfrm>
          <a:custGeom>
            <a:avLst/>
            <a:gdLst/>
            <a:ahLst/>
            <a:cxnLst/>
            <a:rect l="l" t="t" r="r" b="b"/>
            <a:pathLst>
              <a:path w="600" h="599" extrusionOk="0">
                <a:moveTo>
                  <a:pt x="303" y="0"/>
                </a:moveTo>
                <a:cubicBezTo>
                  <a:pt x="137" y="0"/>
                  <a:pt x="0" y="137"/>
                  <a:pt x="0" y="301"/>
                </a:cubicBezTo>
                <a:cubicBezTo>
                  <a:pt x="0" y="467"/>
                  <a:pt x="137" y="599"/>
                  <a:pt x="303" y="599"/>
                </a:cubicBezTo>
                <a:cubicBezTo>
                  <a:pt x="468" y="599"/>
                  <a:pt x="599" y="467"/>
                  <a:pt x="599" y="301"/>
                </a:cubicBezTo>
                <a:cubicBezTo>
                  <a:pt x="599" y="137"/>
                  <a:pt x="468" y="0"/>
                  <a:pt x="303"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4" name="Google Shape;354;p16"/>
          <p:cNvSpPr/>
          <p:nvPr/>
        </p:nvSpPr>
        <p:spPr>
          <a:xfrm rot="10800000">
            <a:off x="-466060" y="1044411"/>
            <a:ext cx="50949" cy="68448"/>
          </a:xfrm>
          <a:custGeom>
            <a:avLst/>
            <a:gdLst/>
            <a:ahLst/>
            <a:cxnLst/>
            <a:rect l="l" t="t" r="r" b="b"/>
            <a:pathLst>
              <a:path w="600" h="600" extrusionOk="0">
                <a:moveTo>
                  <a:pt x="303" y="1"/>
                </a:moveTo>
                <a:cubicBezTo>
                  <a:pt x="137" y="1"/>
                  <a:pt x="0" y="137"/>
                  <a:pt x="0" y="303"/>
                </a:cubicBezTo>
                <a:cubicBezTo>
                  <a:pt x="0" y="468"/>
                  <a:pt x="137" y="599"/>
                  <a:pt x="303" y="599"/>
                </a:cubicBezTo>
                <a:cubicBezTo>
                  <a:pt x="468" y="599"/>
                  <a:pt x="599" y="468"/>
                  <a:pt x="599" y="303"/>
                </a:cubicBezTo>
                <a:cubicBezTo>
                  <a:pt x="599" y="137"/>
                  <a:pt x="468" y="1"/>
                  <a:pt x="303"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5" name="Google Shape;355;p16"/>
          <p:cNvSpPr/>
          <p:nvPr/>
        </p:nvSpPr>
        <p:spPr>
          <a:xfrm rot="10800000">
            <a:off x="-525329" y="964785"/>
            <a:ext cx="25389" cy="33881"/>
          </a:xfrm>
          <a:custGeom>
            <a:avLst/>
            <a:gdLst/>
            <a:ahLst/>
            <a:cxnLst/>
            <a:rect l="l" t="t" r="r" b="b"/>
            <a:pathLst>
              <a:path w="299" h="297" extrusionOk="0">
                <a:moveTo>
                  <a:pt x="298" y="0"/>
                </a:moveTo>
                <a:cubicBezTo>
                  <a:pt x="133" y="0"/>
                  <a:pt x="1" y="131"/>
                  <a:pt x="1" y="297"/>
                </a:cubicBezTo>
                <a:lnTo>
                  <a:pt x="298" y="297"/>
                </a:ln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6" name="Google Shape;356;p16"/>
          <p:cNvSpPr/>
          <p:nvPr/>
        </p:nvSpPr>
        <p:spPr>
          <a:xfrm rot="10800000">
            <a:off x="-381570" y="964785"/>
            <a:ext cx="25729" cy="33881"/>
          </a:xfrm>
          <a:custGeom>
            <a:avLst/>
            <a:gdLst/>
            <a:ahLst/>
            <a:cxnLst/>
            <a:rect l="l" t="t" r="r" b="b"/>
            <a:pathLst>
              <a:path w="303" h="297" extrusionOk="0">
                <a:moveTo>
                  <a:pt x="0" y="0"/>
                </a:moveTo>
                <a:lnTo>
                  <a:pt x="0" y="297"/>
                </a:lnTo>
                <a:lnTo>
                  <a:pt x="302" y="297"/>
                </a:lnTo>
                <a:cubicBezTo>
                  <a:pt x="302" y="131"/>
                  <a:pt x="165"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7" name="Google Shape;357;p16"/>
          <p:cNvSpPr/>
          <p:nvPr/>
        </p:nvSpPr>
        <p:spPr>
          <a:xfrm rot="10800000">
            <a:off x="-525329" y="1157919"/>
            <a:ext cx="25389" cy="34452"/>
          </a:xfrm>
          <a:custGeom>
            <a:avLst/>
            <a:gdLst/>
            <a:ahLst/>
            <a:cxnLst/>
            <a:rect l="l" t="t" r="r" b="b"/>
            <a:pathLst>
              <a:path w="299" h="302" extrusionOk="0">
                <a:moveTo>
                  <a:pt x="1" y="0"/>
                </a:moveTo>
                <a:cubicBezTo>
                  <a:pt x="1" y="164"/>
                  <a:pt x="133" y="301"/>
                  <a:pt x="298" y="301"/>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8" name="Google Shape;358;p16"/>
          <p:cNvSpPr/>
          <p:nvPr/>
        </p:nvSpPr>
        <p:spPr>
          <a:xfrm rot="10800000">
            <a:off x="-381570" y="1157919"/>
            <a:ext cx="25729" cy="34452"/>
          </a:xfrm>
          <a:custGeom>
            <a:avLst/>
            <a:gdLst/>
            <a:ahLst/>
            <a:cxnLst/>
            <a:rect l="l" t="t" r="r" b="b"/>
            <a:pathLst>
              <a:path w="303" h="302" extrusionOk="0">
                <a:moveTo>
                  <a:pt x="0" y="0"/>
                </a:moveTo>
                <a:lnTo>
                  <a:pt x="0" y="301"/>
                </a:lnTo>
                <a:cubicBezTo>
                  <a:pt x="165" y="301"/>
                  <a:pt x="302" y="164"/>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59" name="Google Shape;359;p16"/>
          <p:cNvSpPr/>
          <p:nvPr/>
        </p:nvSpPr>
        <p:spPr>
          <a:xfrm rot="10800000">
            <a:off x="-466060" y="816823"/>
            <a:ext cx="50949" cy="67877"/>
          </a:xfrm>
          <a:custGeom>
            <a:avLst/>
            <a:gdLst/>
            <a:ahLst/>
            <a:cxnLst/>
            <a:rect l="l" t="t" r="r" b="b"/>
            <a:pathLst>
              <a:path w="600" h="595" extrusionOk="0">
                <a:moveTo>
                  <a:pt x="303" y="0"/>
                </a:moveTo>
                <a:cubicBezTo>
                  <a:pt x="137" y="0"/>
                  <a:pt x="0" y="133"/>
                  <a:pt x="0" y="297"/>
                </a:cubicBezTo>
                <a:cubicBezTo>
                  <a:pt x="0" y="462"/>
                  <a:pt x="137" y="595"/>
                  <a:pt x="303" y="595"/>
                </a:cubicBezTo>
                <a:cubicBezTo>
                  <a:pt x="468" y="595"/>
                  <a:pt x="599" y="462"/>
                  <a:pt x="599" y="297"/>
                </a:cubicBezTo>
                <a:cubicBezTo>
                  <a:pt x="599" y="133"/>
                  <a:pt x="468" y="0"/>
                  <a:pt x="303"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0" name="Google Shape;360;p16"/>
          <p:cNvSpPr/>
          <p:nvPr/>
        </p:nvSpPr>
        <p:spPr>
          <a:xfrm rot="10800000">
            <a:off x="-381570" y="736626"/>
            <a:ext cx="25729" cy="34567"/>
          </a:xfrm>
          <a:custGeom>
            <a:avLst/>
            <a:gdLst/>
            <a:ahLst/>
            <a:cxnLst/>
            <a:rect l="l" t="t" r="r" b="b"/>
            <a:pathLst>
              <a:path w="303" h="303" extrusionOk="0">
                <a:moveTo>
                  <a:pt x="0" y="0"/>
                </a:moveTo>
                <a:lnTo>
                  <a:pt x="0" y="302"/>
                </a:lnTo>
                <a:lnTo>
                  <a:pt x="302" y="302"/>
                </a:lnTo>
                <a:cubicBezTo>
                  <a:pt x="302" y="133"/>
                  <a:pt x="165"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1" name="Google Shape;361;p16"/>
          <p:cNvSpPr/>
          <p:nvPr/>
        </p:nvSpPr>
        <p:spPr>
          <a:xfrm rot="10800000">
            <a:off x="-525329" y="930333"/>
            <a:ext cx="25389" cy="34567"/>
          </a:xfrm>
          <a:custGeom>
            <a:avLst/>
            <a:gdLst/>
            <a:ahLst/>
            <a:cxnLst/>
            <a:rect l="l" t="t" r="r" b="b"/>
            <a:pathLst>
              <a:path w="299" h="303" extrusionOk="0">
                <a:moveTo>
                  <a:pt x="1" y="1"/>
                </a:moveTo>
                <a:cubicBezTo>
                  <a:pt x="1" y="170"/>
                  <a:pt x="133" y="303"/>
                  <a:pt x="298" y="303"/>
                </a:cubicBezTo>
                <a:lnTo>
                  <a:pt x="298"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2" name="Google Shape;362;p16"/>
          <p:cNvSpPr/>
          <p:nvPr/>
        </p:nvSpPr>
        <p:spPr>
          <a:xfrm rot="10800000">
            <a:off x="-381570" y="930333"/>
            <a:ext cx="25729" cy="34567"/>
          </a:xfrm>
          <a:custGeom>
            <a:avLst/>
            <a:gdLst/>
            <a:ahLst/>
            <a:cxnLst/>
            <a:rect l="l" t="t" r="r" b="b"/>
            <a:pathLst>
              <a:path w="303" h="303" extrusionOk="0">
                <a:moveTo>
                  <a:pt x="0" y="1"/>
                </a:moveTo>
                <a:lnTo>
                  <a:pt x="0" y="303"/>
                </a:lnTo>
                <a:cubicBezTo>
                  <a:pt x="165" y="303"/>
                  <a:pt x="302" y="170"/>
                  <a:pt x="302"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3" name="Google Shape;363;p16"/>
          <p:cNvSpPr/>
          <p:nvPr/>
        </p:nvSpPr>
        <p:spPr>
          <a:xfrm rot="10800000">
            <a:off x="-525329" y="736626"/>
            <a:ext cx="25389" cy="34567"/>
          </a:xfrm>
          <a:custGeom>
            <a:avLst/>
            <a:gdLst/>
            <a:ahLst/>
            <a:cxnLst/>
            <a:rect l="l" t="t" r="r" b="b"/>
            <a:pathLst>
              <a:path w="299" h="303" extrusionOk="0">
                <a:moveTo>
                  <a:pt x="298" y="0"/>
                </a:moveTo>
                <a:cubicBezTo>
                  <a:pt x="133" y="0"/>
                  <a:pt x="1" y="133"/>
                  <a:pt x="1" y="302"/>
                </a:cubicBezTo>
                <a:lnTo>
                  <a:pt x="298" y="302"/>
                </a:ln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4" name="Google Shape;364;p16"/>
          <p:cNvSpPr/>
          <p:nvPr/>
        </p:nvSpPr>
        <p:spPr>
          <a:xfrm rot="10800000">
            <a:off x="-525329" y="509153"/>
            <a:ext cx="25389" cy="34452"/>
          </a:xfrm>
          <a:custGeom>
            <a:avLst/>
            <a:gdLst/>
            <a:ahLst/>
            <a:cxnLst/>
            <a:rect l="l" t="t" r="r" b="b"/>
            <a:pathLst>
              <a:path w="299" h="302" extrusionOk="0">
                <a:moveTo>
                  <a:pt x="298" y="1"/>
                </a:moveTo>
                <a:cubicBezTo>
                  <a:pt x="133" y="1"/>
                  <a:pt x="1" y="136"/>
                  <a:pt x="1" y="302"/>
                </a:cubicBezTo>
                <a:lnTo>
                  <a:pt x="298" y="302"/>
                </a:lnTo>
                <a:lnTo>
                  <a:pt x="298"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5" name="Google Shape;365;p16"/>
          <p:cNvSpPr/>
          <p:nvPr/>
        </p:nvSpPr>
        <p:spPr>
          <a:xfrm rot="10800000">
            <a:off x="-381570" y="702858"/>
            <a:ext cx="25729" cy="33881"/>
          </a:xfrm>
          <a:custGeom>
            <a:avLst/>
            <a:gdLst/>
            <a:ahLst/>
            <a:cxnLst/>
            <a:rect l="l" t="t" r="r" b="b"/>
            <a:pathLst>
              <a:path w="303" h="297" extrusionOk="0">
                <a:moveTo>
                  <a:pt x="0" y="0"/>
                </a:moveTo>
                <a:lnTo>
                  <a:pt x="0" y="297"/>
                </a:lnTo>
                <a:cubicBezTo>
                  <a:pt x="165" y="297"/>
                  <a:pt x="302" y="166"/>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6" name="Google Shape;366;p16"/>
          <p:cNvSpPr/>
          <p:nvPr/>
        </p:nvSpPr>
        <p:spPr>
          <a:xfrm rot="10800000">
            <a:off x="-525329" y="702858"/>
            <a:ext cx="25389" cy="33881"/>
          </a:xfrm>
          <a:custGeom>
            <a:avLst/>
            <a:gdLst/>
            <a:ahLst/>
            <a:cxnLst/>
            <a:rect l="l" t="t" r="r" b="b"/>
            <a:pathLst>
              <a:path w="299" h="297" extrusionOk="0">
                <a:moveTo>
                  <a:pt x="1" y="0"/>
                </a:moveTo>
                <a:cubicBezTo>
                  <a:pt x="1" y="166"/>
                  <a:pt x="133" y="297"/>
                  <a:pt x="298" y="297"/>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7" name="Google Shape;367;p16"/>
          <p:cNvSpPr/>
          <p:nvPr/>
        </p:nvSpPr>
        <p:spPr>
          <a:xfrm rot="10800000">
            <a:off x="-466060" y="588664"/>
            <a:ext cx="50949" cy="68563"/>
          </a:xfrm>
          <a:custGeom>
            <a:avLst/>
            <a:gdLst/>
            <a:ahLst/>
            <a:cxnLst/>
            <a:rect l="l" t="t" r="r" b="b"/>
            <a:pathLst>
              <a:path w="600" h="601" extrusionOk="0">
                <a:moveTo>
                  <a:pt x="303" y="1"/>
                </a:moveTo>
                <a:cubicBezTo>
                  <a:pt x="137" y="1"/>
                  <a:pt x="0" y="133"/>
                  <a:pt x="0" y="298"/>
                </a:cubicBezTo>
                <a:cubicBezTo>
                  <a:pt x="0" y="464"/>
                  <a:pt x="137" y="601"/>
                  <a:pt x="303" y="601"/>
                </a:cubicBezTo>
                <a:cubicBezTo>
                  <a:pt x="468" y="601"/>
                  <a:pt x="599" y="464"/>
                  <a:pt x="599" y="298"/>
                </a:cubicBezTo>
                <a:cubicBezTo>
                  <a:pt x="599" y="133"/>
                  <a:pt x="468" y="1"/>
                  <a:pt x="303"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8" name="Google Shape;368;p16"/>
          <p:cNvSpPr/>
          <p:nvPr/>
        </p:nvSpPr>
        <p:spPr>
          <a:xfrm rot="10800000">
            <a:off x="-381570" y="509153"/>
            <a:ext cx="25729" cy="34452"/>
          </a:xfrm>
          <a:custGeom>
            <a:avLst/>
            <a:gdLst/>
            <a:ahLst/>
            <a:cxnLst/>
            <a:rect l="l" t="t" r="r" b="b"/>
            <a:pathLst>
              <a:path w="303" h="302" extrusionOk="0">
                <a:moveTo>
                  <a:pt x="0" y="1"/>
                </a:moveTo>
                <a:lnTo>
                  <a:pt x="0" y="302"/>
                </a:lnTo>
                <a:lnTo>
                  <a:pt x="302" y="302"/>
                </a:lnTo>
                <a:cubicBezTo>
                  <a:pt x="302" y="136"/>
                  <a:pt x="165" y="1"/>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69" name="Google Shape;369;p16"/>
          <p:cNvSpPr/>
          <p:nvPr/>
        </p:nvSpPr>
        <p:spPr>
          <a:xfrm rot="10800000">
            <a:off x="-381570" y="281449"/>
            <a:ext cx="25729" cy="34680"/>
          </a:xfrm>
          <a:custGeom>
            <a:avLst/>
            <a:gdLst/>
            <a:ahLst/>
            <a:cxnLst/>
            <a:rect l="l" t="t" r="r" b="b"/>
            <a:pathLst>
              <a:path w="303" h="304" extrusionOk="0">
                <a:moveTo>
                  <a:pt x="0" y="1"/>
                </a:moveTo>
                <a:lnTo>
                  <a:pt x="0" y="303"/>
                </a:lnTo>
                <a:lnTo>
                  <a:pt x="302" y="303"/>
                </a:lnTo>
                <a:cubicBezTo>
                  <a:pt x="302" y="138"/>
                  <a:pt x="165" y="1"/>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0" name="Google Shape;370;p16"/>
          <p:cNvSpPr/>
          <p:nvPr/>
        </p:nvSpPr>
        <p:spPr>
          <a:xfrm rot="10800000">
            <a:off x="-381570" y="475156"/>
            <a:ext cx="25729" cy="34109"/>
          </a:xfrm>
          <a:custGeom>
            <a:avLst/>
            <a:gdLst/>
            <a:ahLst/>
            <a:cxnLst/>
            <a:rect l="l" t="t" r="r" b="b"/>
            <a:pathLst>
              <a:path w="303" h="299" extrusionOk="0">
                <a:moveTo>
                  <a:pt x="0" y="1"/>
                </a:moveTo>
                <a:lnTo>
                  <a:pt x="0" y="298"/>
                </a:lnTo>
                <a:cubicBezTo>
                  <a:pt x="165" y="298"/>
                  <a:pt x="302" y="166"/>
                  <a:pt x="302"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1" name="Google Shape;371;p16"/>
          <p:cNvSpPr/>
          <p:nvPr/>
        </p:nvSpPr>
        <p:spPr>
          <a:xfrm rot="10800000">
            <a:off x="-466060" y="361191"/>
            <a:ext cx="50949" cy="68333"/>
          </a:xfrm>
          <a:custGeom>
            <a:avLst/>
            <a:gdLst/>
            <a:ahLst/>
            <a:cxnLst/>
            <a:rect l="l" t="t" r="r" b="b"/>
            <a:pathLst>
              <a:path w="600" h="599" extrusionOk="0">
                <a:moveTo>
                  <a:pt x="303" y="0"/>
                </a:moveTo>
                <a:cubicBezTo>
                  <a:pt x="137" y="0"/>
                  <a:pt x="0" y="132"/>
                  <a:pt x="0" y="297"/>
                </a:cubicBezTo>
                <a:cubicBezTo>
                  <a:pt x="0" y="462"/>
                  <a:pt x="137" y="599"/>
                  <a:pt x="303" y="599"/>
                </a:cubicBezTo>
                <a:cubicBezTo>
                  <a:pt x="468" y="599"/>
                  <a:pt x="599" y="462"/>
                  <a:pt x="599" y="297"/>
                </a:cubicBezTo>
                <a:cubicBezTo>
                  <a:pt x="599" y="132"/>
                  <a:pt x="468" y="0"/>
                  <a:pt x="303"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2" name="Google Shape;372;p16"/>
          <p:cNvSpPr/>
          <p:nvPr/>
        </p:nvSpPr>
        <p:spPr>
          <a:xfrm rot="10800000">
            <a:off x="-525329" y="281449"/>
            <a:ext cx="25389" cy="3468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3" name="Google Shape;373;p16"/>
          <p:cNvSpPr/>
          <p:nvPr/>
        </p:nvSpPr>
        <p:spPr>
          <a:xfrm rot="10800000">
            <a:off x="-525329" y="475156"/>
            <a:ext cx="25389" cy="34109"/>
          </a:xfrm>
          <a:custGeom>
            <a:avLst/>
            <a:gdLst/>
            <a:ahLst/>
            <a:cxnLst/>
            <a:rect l="l" t="t" r="r" b="b"/>
            <a:pathLst>
              <a:path w="299" h="299" extrusionOk="0">
                <a:moveTo>
                  <a:pt x="1" y="1"/>
                </a:moveTo>
                <a:cubicBezTo>
                  <a:pt x="1" y="166"/>
                  <a:pt x="133" y="298"/>
                  <a:pt x="298" y="298"/>
                </a:cubicBezTo>
                <a:lnTo>
                  <a:pt x="298"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4" name="Google Shape;374;p16"/>
          <p:cNvSpPr/>
          <p:nvPr/>
        </p:nvSpPr>
        <p:spPr>
          <a:xfrm rot="10800000">
            <a:off x="-525329" y="53977"/>
            <a:ext cx="25389" cy="34452"/>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5" name="Google Shape;375;p16"/>
          <p:cNvSpPr/>
          <p:nvPr/>
        </p:nvSpPr>
        <p:spPr>
          <a:xfrm rot="10800000">
            <a:off x="-525329" y="247684"/>
            <a:ext cx="25389" cy="3388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6" name="Google Shape;376;p16"/>
          <p:cNvSpPr/>
          <p:nvPr/>
        </p:nvSpPr>
        <p:spPr>
          <a:xfrm rot="10800000">
            <a:off x="-381570" y="53977"/>
            <a:ext cx="25729" cy="34452"/>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7" name="Google Shape;377;p16"/>
          <p:cNvSpPr/>
          <p:nvPr/>
        </p:nvSpPr>
        <p:spPr>
          <a:xfrm rot="10800000">
            <a:off x="-381570" y="247684"/>
            <a:ext cx="25729" cy="3388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8" name="Google Shape;378;p16"/>
          <p:cNvSpPr/>
          <p:nvPr/>
        </p:nvSpPr>
        <p:spPr>
          <a:xfrm rot="10800000">
            <a:off x="-466060" y="133489"/>
            <a:ext cx="50949" cy="68563"/>
          </a:xfrm>
          <a:custGeom>
            <a:avLst/>
            <a:gdLst/>
            <a:ahLst/>
            <a:cxnLst/>
            <a:rect l="l" t="t" r="r" b="b"/>
            <a:pathLst>
              <a:path w="600" h="601" extrusionOk="0">
                <a:moveTo>
                  <a:pt x="303" y="0"/>
                </a:moveTo>
                <a:cubicBezTo>
                  <a:pt x="137" y="0"/>
                  <a:pt x="0" y="133"/>
                  <a:pt x="0" y="298"/>
                </a:cubicBezTo>
                <a:cubicBezTo>
                  <a:pt x="0" y="463"/>
                  <a:pt x="137" y="600"/>
                  <a:pt x="303" y="600"/>
                </a:cubicBezTo>
                <a:cubicBezTo>
                  <a:pt x="468" y="600"/>
                  <a:pt x="599" y="463"/>
                  <a:pt x="599" y="298"/>
                </a:cubicBezTo>
                <a:cubicBezTo>
                  <a:pt x="599" y="133"/>
                  <a:pt x="468" y="0"/>
                  <a:pt x="303"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9" name="Google Shape;379;p16"/>
          <p:cNvSpPr/>
          <p:nvPr/>
        </p:nvSpPr>
        <p:spPr>
          <a:xfrm rot="10800000">
            <a:off x="-466060" y="-93984"/>
            <a:ext cx="50949" cy="68448"/>
          </a:xfrm>
          <a:custGeom>
            <a:avLst/>
            <a:gdLst/>
            <a:ahLst/>
            <a:cxnLst/>
            <a:rect l="l" t="t" r="r" b="b"/>
            <a:pathLst>
              <a:path w="600" h="600" extrusionOk="0">
                <a:moveTo>
                  <a:pt x="303" y="1"/>
                </a:moveTo>
                <a:cubicBezTo>
                  <a:pt x="137" y="1"/>
                  <a:pt x="0" y="133"/>
                  <a:pt x="0" y="297"/>
                </a:cubicBezTo>
                <a:cubicBezTo>
                  <a:pt x="0" y="462"/>
                  <a:pt x="137" y="599"/>
                  <a:pt x="303" y="599"/>
                </a:cubicBezTo>
                <a:cubicBezTo>
                  <a:pt x="468" y="599"/>
                  <a:pt x="599" y="462"/>
                  <a:pt x="599" y="297"/>
                </a:cubicBezTo>
                <a:cubicBezTo>
                  <a:pt x="599" y="133"/>
                  <a:pt x="468" y="1"/>
                  <a:pt x="303"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0" name="Google Shape;380;p16"/>
          <p:cNvSpPr/>
          <p:nvPr/>
        </p:nvSpPr>
        <p:spPr>
          <a:xfrm rot="10800000">
            <a:off x="-525329" y="20095"/>
            <a:ext cx="25389" cy="33996"/>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1" name="Google Shape;381;p16"/>
          <p:cNvSpPr/>
          <p:nvPr/>
        </p:nvSpPr>
        <p:spPr>
          <a:xfrm rot="10800000">
            <a:off x="-381570" y="20095"/>
            <a:ext cx="25729" cy="33996"/>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2" name="Google Shape;382;p16"/>
          <p:cNvSpPr/>
          <p:nvPr/>
        </p:nvSpPr>
        <p:spPr>
          <a:xfrm rot="10800000">
            <a:off x="-296657" y="1271999"/>
            <a:ext cx="49336" cy="50195"/>
          </a:xfrm>
          <a:custGeom>
            <a:avLst/>
            <a:gdLst/>
            <a:ahLst/>
            <a:cxnLst/>
            <a:rect l="l" t="t" r="r" b="b"/>
            <a:pathLst>
              <a:path w="581" h="440" extrusionOk="0">
                <a:moveTo>
                  <a:pt x="538" y="1"/>
                </a:moveTo>
                <a:cubicBezTo>
                  <a:pt x="359" y="77"/>
                  <a:pt x="180" y="153"/>
                  <a:pt x="0" y="237"/>
                </a:cubicBezTo>
                <a:cubicBezTo>
                  <a:pt x="43" y="355"/>
                  <a:pt x="152" y="440"/>
                  <a:pt x="283" y="440"/>
                </a:cubicBezTo>
                <a:cubicBezTo>
                  <a:pt x="448" y="440"/>
                  <a:pt x="581" y="308"/>
                  <a:pt x="581" y="142"/>
                </a:cubicBezTo>
                <a:cubicBezTo>
                  <a:pt x="581" y="91"/>
                  <a:pt x="562" y="44"/>
                  <a:pt x="53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3" name="Google Shape;383;p16"/>
          <p:cNvSpPr/>
          <p:nvPr/>
        </p:nvSpPr>
        <p:spPr>
          <a:xfrm rot="10800000">
            <a:off x="-355926" y="1192258"/>
            <a:ext cx="25305" cy="34109"/>
          </a:xfrm>
          <a:custGeom>
            <a:avLst/>
            <a:gdLst/>
            <a:ahLst/>
            <a:cxnLst/>
            <a:rect l="l" t="t" r="r" b="b"/>
            <a:pathLst>
              <a:path w="298" h="299" extrusionOk="0">
                <a:moveTo>
                  <a:pt x="297" y="1"/>
                </a:moveTo>
                <a:cubicBezTo>
                  <a:pt x="133" y="1"/>
                  <a:pt x="1" y="133"/>
                  <a:pt x="1" y="298"/>
                </a:cubicBezTo>
                <a:lnTo>
                  <a:pt x="297" y="298"/>
                </a:lnTo>
                <a:lnTo>
                  <a:pt x="297"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4" name="Google Shape;384;p16"/>
          <p:cNvSpPr/>
          <p:nvPr/>
        </p:nvSpPr>
        <p:spPr>
          <a:xfrm rot="10800000">
            <a:off x="-211742" y="1192258"/>
            <a:ext cx="25305" cy="34109"/>
          </a:xfrm>
          <a:custGeom>
            <a:avLst/>
            <a:gdLst/>
            <a:ahLst/>
            <a:cxnLst/>
            <a:rect l="l" t="t" r="r" b="b"/>
            <a:pathLst>
              <a:path w="298" h="299" extrusionOk="0">
                <a:moveTo>
                  <a:pt x="1" y="1"/>
                </a:moveTo>
                <a:lnTo>
                  <a:pt x="1" y="298"/>
                </a:lnTo>
                <a:lnTo>
                  <a:pt x="297" y="298"/>
                </a:lnTo>
                <a:cubicBezTo>
                  <a:pt x="297" y="133"/>
                  <a:pt x="166" y="1"/>
                  <a:pt x="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5" name="Google Shape;385;p16"/>
          <p:cNvSpPr/>
          <p:nvPr/>
        </p:nvSpPr>
        <p:spPr>
          <a:xfrm rot="10800000">
            <a:off x="-211742" y="1157919"/>
            <a:ext cx="25305" cy="34452"/>
          </a:xfrm>
          <a:custGeom>
            <a:avLst/>
            <a:gdLst/>
            <a:ahLst/>
            <a:cxnLst/>
            <a:rect l="l" t="t" r="r" b="b"/>
            <a:pathLst>
              <a:path w="298" h="302" extrusionOk="0">
                <a:moveTo>
                  <a:pt x="1" y="0"/>
                </a:moveTo>
                <a:lnTo>
                  <a:pt x="1" y="301"/>
                </a:lnTo>
                <a:cubicBezTo>
                  <a:pt x="166" y="301"/>
                  <a:pt x="297" y="164"/>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6" name="Google Shape;386;p16"/>
          <p:cNvSpPr/>
          <p:nvPr/>
        </p:nvSpPr>
        <p:spPr>
          <a:xfrm rot="10800000">
            <a:off x="-211742" y="964785"/>
            <a:ext cx="25305" cy="33881"/>
          </a:xfrm>
          <a:custGeom>
            <a:avLst/>
            <a:gdLst/>
            <a:ahLst/>
            <a:cxnLst/>
            <a:rect l="l" t="t" r="r" b="b"/>
            <a:pathLst>
              <a:path w="298" h="297" extrusionOk="0">
                <a:moveTo>
                  <a:pt x="1" y="0"/>
                </a:moveTo>
                <a:lnTo>
                  <a:pt x="1" y="297"/>
                </a:lnTo>
                <a:lnTo>
                  <a:pt x="297" y="297"/>
                </a:lnTo>
                <a:cubicBezTo>
                  <a:pt x="297" y="131"/>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7" name="Google Shape;387;p16"/>
          <p:cNvSpPr/>
          <p:nvPr/>
        </p:nvSpPr>
        <p:spPr>
          <a:xfrm rot="10800000">
            <a:off x="-296657" y="1044411"/>
            <a:ext cx="50865" cy="68448"/>
          </a:xfrm>
          <a:custGeom>
            <a:avLst/>
            <a:gdLst/>
            <a:ahLst/>
            <a:cxnLst/>
            <a:rect l="l" t="t" r="r" b="b"/>
            <a:pathLst>
              <a:path w="599" h="600" extrusionOk="0">
                <a:moveTo>
                  <a:pt x="301" y="1"/>
                </a:moveTo>
                <a:cubicBezTo>
                  <a:pt x="131" y="1"/>
                  <a:pt x="0" y="137"/>
                  <a:pt x="0" y="303"/>
                </a:cubicBezTo>
                <a:cubicBezTo>
                  <a:pt x="0" y="468"/>
                  <a:pt x="131" y="599"/>
                  <a:pt x="301" y="599"/>
                </a:cubicBezTo>
                <a:cubicBezTo>
                  <a:pt x="466" y="599"/>
                  <a:pt x="599" y="468"/>
                  <a:pt x="599" y="303"/>
                </a:cubicBezTo>
                <a:cubicBezTo>
                  <a:pt x="599" y="137"/>
                  <a:pt x="466" y="1"/>
                  <a:pt x="30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8" name="Google Shape;388;p16"/>
          <p:cNvSpPr/>
          <p:nvPr/>
        </p:nvSpPr>
        <p:spPr>
          <a:xfrm rot="10800000">
            <a:off x="-355926" y="1157919"/>
            <a:ext cx="25305" cy="34452"/>
          </a:xfrm>
          <a:custGeom>
            <a:avLst/>
            <a:gdLst/>
            <a:ahLst/>
            <a:cxnLst/>
            <a:rect l="l" t="t" r="r" b="b"/>
            <a:pathLst>
              <a:path w="298" h="302" extrusionOk="0">
                <a:moveTo>
                  <a:pt x="1" y="0"/>
                </a:moveTo>
                <a:cubicBezTo>
                  <a:pt x="1" y="164"/>
                  <a:pt x="133" y="301"/>
                  <a:pt x="297" y="301"/>
                </a:cubicBez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9" name="Google Shape;389;p16"/>
          <p:cNvSpPr/>
          <p:nvPr/>
        </p:nvSpPr>
        <p:spPr>
          <a:xfrm rot="10800000">
            <a:off x="-355926" y="964785"/>
            <a:ext cx="25305" cy="33881"/>
          </a:xfrm>
          <a:custGeom>
            <a:avLst/>
            <a:gdLst/>
            <a:ahLst/>
            <a:cxnLst/>
            <a:rect l="l" t="t" r="r" b="b"/>
            <a:pathLst>
              <a:path w="298" h="297" extrusionOk="0">
                <a:moveTo>
                  <a:pt x="297" y="0"/>
                </a:moveTo>
                <a:cubicBezTo>
                  <a:pt x="133" y="0"/>
                  <a:pt x="1" y="131"/>
                  <a:pt x="1" y="297"/>
                </a:cubicBezTo>
                <a:lnTo>
                  <a:pt x="297" y="297"/>
                </a:ln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0" name="Google Shape;390;p16"/>
          <p:cNvSpPr/>
          <p:nvPr/>
        </p:nvSpPr>
        <p:spPr>
          <a:xfrm rot="10800000">
            <a:off x="-296657" y="816823"/>
            <a:ext cx="50865" cy="67877"/>
          </a:xfrm>
          <a:custGeom>
            <a:avLst/>
            <a:gdLst/>
            <a:ahLst/>
            <a:cxnLst/>
            <a:rect l="l" t="t" r="r" b="b"/>
            <a:pathLst>
              <a:path w="599" h="595" extrusionOk="0">
                <a:moveTo>
                  <a:pt x="301" y="0"/>
                </a:moveTo>
                <a:cubicBezTo>
                  <a:pt x="131" y="0"/>
                  <a:pt x="0" y="133"/>
                  <a:pt x="0" y="297"/>
                </a:cubicBezTo>
                <a:cubicBezTo>
                  <a:pt x="0" y="462"/>
                  <a:pt x="131" y="595"/>
                  <a:pt x="301" y="595"/>
                </a:cubicBezTo>
                <a:cubicBezTo>
                  <a:pt x="466" y="595"/>
                  <a:pt x="599" y="462"/>
                  <a:pt x="599" y="297"/>
                </a:cubicBezTo>
                <a:cubicBezTo>
                  <a:pt x="599" y="133"/>
                  <a:pt x="466" y="0"/>
                  <a:pt x="30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1" name="Google Shape;391;p16"/>
          <p:cNvSpPr/>
          <p:nvPr/>
        </p:nvSpPr>
        <p:spPr>
          <a:xfrm rot="10800000">
            <a:off x="-355926" y="930333"/>
            <a:ext cx="25305" cy="34567"/>
          </a:xfrm>
          <a:custGeom>
            <a:avLst/>
            <a:gdLst/>
            <a:ahLst/>
            <a:cxnLst/>
            <a:rect l="l" t="t" r="r" b="b"/>
            <a:pathLst>
              <a:path w="298" h="303" extrusionOk="0">
                <a:moveTo>
                  <a:pt x="1" y="1"/>
                </a:moveTo>
                <a:cubicBezTo>
                  <a:pt x="1" y="170"/>
                  <a:pt x="133" y="303"/>
                  <a:pt x="297" y="303"/>
                </a:cubicBezTo>
                <a:lnTo>
                  <a:pt x="297"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2" name="Google Shape;392;p16"/>
          <p:cNvSpPr/>
          <p:nvPr/>
        </p:nvSpPr>
        <p:spPr>
          <a:xfrm rot="10800000">
            <a:off x="-211742" y="736626"/>
            <a:ext cx="25305" cy="34567"/>
          </a:xfrm>
          <a:custGeom>
            <a:avLst/>
            <a:gdLst/>
            <a:ahLst/>
            <a:cxnLst/>
            <a:rect l="l" t="t" r="r" b="b"/>
            <a:pathLst>
              <a:path w="298" h="303" extrusionOk="0">
                <a:moveTo>
                  <a:pt x="1" y="0"/>
                </a:moveTo>
                <a:lnTo>
                  <a:pt x="1" y="302"/>
                </a:lnTo>
                <a:lnTo>
                  <a:pt x="297" y="302"/>
                </a:lnTo>
                <a:cubicBezTo>
                  <a:pt x="297" y="133"/>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3" name="Google Shape;393;p16"/>
          <p:cNvSpPr/>
          <p:nvPr/>
        </p:nvSpPr>
        <p:spPr>
          <a:xfrm rot="10800000">
            <a:off x="-211742" y="930333"/>
            <a:ext cx="25305" cy="34567"/>
          </a:xfrm>
          <a:custGeom>
            <a:avLst/>
            <a:gdLst/>
            <a:ahLst/>
            <a:cxnLst/>
            <a:rect l="l" t="t" r="r" b="b"/>
            <a:pathLst>
              <a:path w="298" h="303" extrusionOk="0">
                <a:moveTo>
                  <a:pt x="1" y="1"/>
                </a:moveTo>
                <a:lnTo>
                  <a:pt x="1" y="303"/>
                </a:lnTo>
                <a:cubicBezTo>
                  <a:pt x="166" y="303"/>
                  <a:pt x="297" y="170"/>
                  <a:pt x="297"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4" name="Google Shape;394;p16"/>
          <p:cNvSpPr/>
          <p:nvPr/>
        </p:nvSpPr>
        <p:spPr>
          <a:xfrm rot="10800000">
            <a:off x="-355926" y="736626"/>
            <a:ext cx="25305" cy="34567"/>
          </a:xfrm>
          <a:custGeom>
            <a:avLst/>
            <a:gdLst/>
            <a:ahLst/>
            <a:cxnLst/>
            <a:rect l="l" t="t" r="r" b="b"/>
            <a:pathLst>
              <a:path w="298" h="303" extrusionOk="0">
                <a:moveTo>
                  <a:pt x="297" y="0"/>
                </a:moveTo>
                <a:cubicBezTo>
                  <a:pt x="133" y="0"/>
                  <a:pt x="1" y="133"/>
                  <a:pt x="1" y="302"/>
                </a:cubicBezTo>
                <a:lnTo>
                  <a:pt x="297" y="302"/>
                </a:ln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5" name="Google Shape;395;p16"/>
          <p:cNvSpPr/>
          <p:nvPr/>
        </p:nvSpPr>
        <p:spPr>
          <a:xfrm rot="10800000">
            <a:off x="-296657" y="588664"/>
            <a:ext cx="50865" cy="68563"/>
          </a:xfrm>
          <a:custGeom>
            <a:avLst/>
            <a:gdLst/>
            <a:ahLst/>
            <a:cxnLst/>
            <a:rect l="l" t="t" r="r" b="b"/>
            <a:pathLst>
              <a:path w="599" h="601" extrusionOk="0">
                <a:moveTo>
                  <a:pt x="301" y="1"/>
                </a:moveTo>
                <a:cubicBezTo>
                  <a:pt x="131" y="1"/>
                  <a:pt x="0" y="133"/>
                  <a:pt x="0" y="298"/>
                </a:cubicBezTo>
                <a:cubicBezTo>
                  <a:pt x="0" y="464"/>
                  <a:pt x="131" y="601"/>
                  <a:pt x="301" y="601"/>
                </a:cubicBezTo>
                <a:cubicBezTo>
                  <a:pt x="466" y="601"/>
                  <a:pt x="599" y="464"/>
                  <a:pt x="599" y="298"/>
                </a:cubicBezTo>
                <a:cubicBezTo>
                  <a:pt x="599" y="133"/>
                  <a:pt x="466" y="1"/>
                  <a:pt x="30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6" name="Google Shape;396;p16"/>
          <p:cNvSpPr/>
          <p:nvPr/>
        </p:nvSpPr>
        <p:spPr>
          <a:xfrm rot="10800000">
            <a:off x="-211742" y="702858"/>
            <a:ext cx="25305" cy="33881"/>
          </a:xfrm>
          <a:custGeom>
            <a:avLst/>
            <a:gdLst/>
            <a:ahLst/>
            <a:cxnLst/>
            <a:rect l="l" t="t" r="r" b="b"/>
            <a:pathLst>
              <a:path w="298" h="297" extrusionOk="0">
                <a:moveTo>
                  <a:pt x="1" y="0"/>
                </a:moveTo>
                <a:lnTo>
                  <a:pt x="1" y="297"/>
                </a:lnTo>
                <a:cubicBezTo>
                  <a:pt x="166" y="297"/>
                  <a:pt x="297" y="166"/>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7" name="Google Shape;397;p16"/>
          <p:cNvSpPr/>
          <p:nvPr/>
        </p:nvSpPr>
        <p:spPr>
          <a:xfrm rot="10800000">
            <a:off x="-211742" y="509153"/>
            <a:ext cx="25305" cy="34452"/>
          </a:xfrm>
          <a:custGeom>
            <a:avLst/>
            <a:gdLst/>
            <a:ahLst/>
            <a:cxnLst/>
            <a:rect l="l" t="t" r="r" b="b"/>
            <a:pathLst>
              <a:path w="298" h="302" extrusionOk="0">
                <a:moveTo>
                  <a:pt x="1" y="1"/>
                </a:moveTo>
                <a:lnTo>
                  <a:pt x="1" y="302"/>
                </a:lnTo>
                <a:lnTo>
                  <a:pt x="297" y="302"/>
                </a:lnTo>
                <a:cubicBezTo>
                  <a:pt x="297" y="136"/>
                  <a:pt x="166" y="1"/>
                  <a:pt x="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8" name="Google Shape;398;p16"/>
          <p:cNvSpPr/>
          <p:nvPr/>
        </p:nvSpPr>
        <p:spPr>
          <a:xfrm rot="10800000">
            <a:off x="-355926" y="509153"/>
            <a:ext cx="25305" cy="34452"/>
          </a:xfrm>
          <a:custGeom>
            <a:avLst/>
            <a:gdLst/>
            <a:ahLst/>
            <a:cxnLst/>
            <a:rect l="l" t="t" r="r" b="b"/>
            <a:pathLst>
              <a:path w="298" h="302" extrusionOk="0">
                <a:moveTo>
                  <a:pt x="297" y="1"/>
                </a:moveTo>
                <a:cubicBezTo>
                  <a:pt x="133" y="1"/>
                  <a:pt x="1" y="136"/>
                  <a:pt x="1" y="302"/>
                </a:cubicBezTo>
                <a:lnTo>
                  <a:pt x="297" y="302"/>
                </a:lnTo>
                <a:lnTo>
                  <a:pt x="297"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99" name="Google Shape;399;p16"/>
          <p:cNvSpPr/>
          <p:nvPr/>
        </p:nvSpPr>
        <p:spPr>
          <a:xfrm rot="10800000">
            <a:off x="-355926" y="702858"/>
            <a:ext cx="25305" cy="33881"/>
          </a:xfrm>
          <a:custGeom>
            <a:avLst/>
            <a:gdLst/>
            <a:ahLst/>
            <a:cxnLst/>
            <a:rect l="l" t="t" r="r" b="b"/>
            <a:pathLst>
              <a:path w="298" h="297" extrusionOk="0">
                <a:moveTo>
                  <a:pt x="1" y="0"/>
                </a:moveTo>
                <a:cubicBezTo>
                  <a:pt x="1" y="166"/>
                  <a:pt x="133" y="297"/>
                  <a:pt x="297" y="297"/>
                </a:cubicBez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0" name="Google Shape;400;p16"/>
          <p:cNvSpPr/>
          <p:nvPr/>
        </p:nvSpPr>
        <p:spPr>
          <a:xfrm rot="10800000">
            <a:off x="-355926" y="281449"/>
            <a:ext cx="25305" cy="34680"/>
          </a:xfrm>
          <a:custGeom>
            <a:avLst/>
            <a:gdLst/>
            <a:ahLst/>
            <a:cxnLst/>
            <a:rect l="l" t="t" r="r" b="b"/>
            <a:pathLst>
              <a:path w="298" h="304" extrusionOk="0">
                <a:moveTo>
                  <a:pt x="297" y="1"/>
                </a:moveTo>
                <a:cubicBezTo>
                  <a:pt x="133" y="1"/>
                  <a:pt x="1" y="138"/>
                  <a:pt x="1" y="303"/>
                </a:cubicBezTo>
                <a:lnTo>
                  <a:pt x="297" y="303"/>
                </a:lnTo>
                <a:lnTo>
                  <a:pt x="297"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1" name="Google Shape;401;p16"/>
          <p:cNvSpPr/>
          <p:nvPr/>
        </p:nvSpPr>
        <p:spPr>
          <a:xfrm rot="10800000">
            <a:off x="-211742" y="281449"/>
            <a:ext cx="25305" cy="3468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2" name="Google Shape;402;p16"/>
          <p:cNvSpPr/>
          <p:nvPr/>
        </p:nvSpPr>
        <p:spPr>
          <a:xfrm rot="10800000">
            <a:off x="-211742" y="475156"/>
            <a:ext cx="25305" cy="34109"/>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3" name="Google Shape;403;p16"/>
          <p:cNvSpPr/>
          <p:nvPr/>
        </p:nvSpPr>
        <p:spPr>
          <a:xfrm rot="10800000">
            <a:off x="-355926" y="475156"/>
            <a:ext cx="25305" cy="34109"/>
          </a:xfrm>
          <a:custGeom>
            <a:avLst/>
            <a:gdLst/>
            <a:ahLst/>
            <a:cxnLst/>
            <a:rect l="l" t="t" r="r" b="b"/>
            <a:pathLst>
              <a:path w="298" h="299" extrusionOk="0">
                <a:moveTo>
                  <a:pt x="1" y="1"/>
                </a:moveTo>
                <a:cubicBezTo>
                  <a:pt x="1" y="166"/>
                  <a:pt x="133" y="298"/>
                  <a:pt x="297" y="298"/>
                </a:cubicBezTo>
                <a:lnTo>
                  <a:pt x="297"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4" name="Google Shape;404;p16"/>
          <p:cNvSpPr/>
          <p:nvPr/>
        </p:nvSpPr>
        <p:spPr>
          <a:xfrm rot="10800000">
            <a:off x="-296657" y="361191"/>
            <a:ext cx="50865" cy="68333"/>
          </a:xfrm>
          <a:custGeom>
            <a:avLst/>
            <a:gdLst/>
            <a:ahLst/>
            <a:cxnLst/>
            <a:rect l="l" t="t" r="r" b="b"/>
            <a:pathLst>
              <a:path w="599" h="599" extrusionOk="0">
                <a:moveTo>
                  <a:pt x="301" y="0"/>
                </a:moveTo>
                <a:cubicBezTo>
                  <a:pt x="131" y="0"/>
                  <a:pt x="0" y="132"/>
                  <a:pt x="0" y="297"/>
                </a:cubicBezTo>
                <a:cubicBezTo>
                  <a:pt x="0" y="462"/>
                  <a:pt x="131" y="599"/>
                  <a:pt x="301" y="599"/>
                </a:cubicBezTo>
                <a:cubicBezTo>
                  <a:pt x="466" y="599"/>
                  <a:pt x="599" y="462"/>
                  <a:pt x="599" y="297"/>
                </a:cubicBezTo>
                <a:cubicBezTo>
                  <a:pt x="599" y="132"/>
                  <a:pt x="466" y="0"/>
                  <a:pt x="30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5" name="Google Shape;405;p16"/>
          <p:cNvSpPr/>
          <p:nvPr/>
        </p:nvSpPr>
        <p:spPr>
          <a:xfrm rot="10800000">
            <a:off x="-355926" y="247684"/>
            <a:ext cx="25305" cy="33881"/>
          </a:xfrm>
          <a:custGeom>
            <a:avLst/>
            <a:gdLst/>
            <a:ahLst/>
            <a:cxnLst/>
            <a:rect l="l" t="t" r="r" b="b"/>
            <a:pathLst>
              <a:path w="298" h="297" extrusionOk="0">
                <a:moveTo>
                  <a:pt x="1" y="0"/>
                </a:moveTo>
                <a:cubicBezTo>
                  <a:pt x="1" y="165"/>
                  <a:pt x="133" y="297"/>
                  <a:pt x="297" y="297"/>
                </a:cubicBez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6" name="Google Shape;406;p16"/>
          <p:cNvSpPr/>
          <p:nvPr/>
        </p:nvSpPr>
        <p:spPr>
          <a:xfrm rot="10800000">
            <a:off x="-211742" y="53977"/>
            <a:ext cx="25305" cy="34452"/>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7" name="Google Shape;407;p16"/>
          <p:cNvSpPr/>
          <p:nvPr/>
        </p:nvSpPr>
        <p:spPr>
          <a:xfrm rot="10800000">
            <a:off x="-355926" y="53977"/>
            <a:ext cx="25305" cy="34452"/>
          </a:xfrm>
          <a:custGeom>
            <a:avLst/>
            <a:gdLst/>
            <a:ahLst/>
            <a:cxnLst/>
            <a:rect l="l" t="t" r="r" b="b"/>
            <a:pathLst>
              <a:path w="298" h="302" extrusionOk="0">
                <a:moveTo>
                  <a:pt x="297" y="0"/>
                </a:moveTo>
                <a:cubicBezTo>
                  <a:pt x="133" y="0"/>
                  <a:pt x="1" y="136"/>
                  <a:pt x="1" y="301"/>
                </a:cubicBezTo>
                <a:lnTo>
                  <a:pt x="297" y="301"/>
                </a:ln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8" name="Google Shape;408;p16"/>
          <p:cNvSpPr/>
          <p:nvPr/>
        </p:nvSpPr>
        <p:spPr>
          <a:xfrm rot="10800000">
            <a:off x="-211742" y="247684"/>
            <a:ext cx="25305" cy="3388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09" name="Google Shape;409;p16"/>
          <p:cNvSpPr/>
          <p:nvPr/>
        </p:nvSpPr>
        <p:spPr>
          <a:xfrm rot="10800000">
            <a:off x="-296657" y="133489"/>
            <a:ext cx="50865" cy="68563"/>
          </a:xfrm>
          <a:custGeom>
            <a:avLst/>
            <a:gdLst/>
            <a:ahLst/>
            <a:cxnLst/>
            <a:rect l="l" t="t" r="r" b="b"/>
            <a:pathLst>
              <a:path w="599" h="601" extrusionOk="0">
                <a:moveTo>
                  <a:pt x="301" y="0"/>
                </a:moveTo>
                <a:cubicBezTo>
                  <a:pt x="131" y="0"/>
                  <a:pt x="0" y="133"/>
                  <a:pt x="0" y="298"/>
                </a:cubicBezTo>
                <a:cubicBezTo>
                  <a:pt x="0" y="463"/>
                  <a:pt x="131" y="600"/>
                  <a:pt x="301" y="600"/>
                </a:cubicBezTo>
                <a:cubicBezTo>
                  <a:pt x="466" y="600"/>
                  <a:pt x="599" y="463"/>
                  <a:pt x="599" y="298"/>
                </a:cubicBezTo>
                <a:cubicBezTo>
                  <a:pt x="599" y="133"/>
                  <a:pt x="466" y="0"/>
                  <a:pt x="30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0" name="Google Shape;410;p16"/>
          <p:cNvSpPr/>
          <p:nvPr/>
        </p:nvSpPr>
        <p:spPr>
          <a:xfrm rot="10800000">
            <a:off x="-296657" y="-93984"/>
            <a:ext cx="50865" cy="68448"/>
          </a:xfrm>
          <a:custGeom>
            <a:avLst/>
            <a:gdLst/>
            <a:ahLst/>
            <a:cxnLst/>
            <a:rect l="l" t="t" r="r" b="b"/>
            <a:pathLst>
              <a:path w="599" h="600" extrusionOk="0">
                <a:moveTo>
                  <a:pt x="301" y="1"/>
                </a:moveTo>
                <a:cubicBezTo>
                  <a:pt x="131" y="1"/>
                  <a:pt x="0" y="133"/>
                  <a:pt x="0" y="297"/>
                </a:cubicBezTo>
                <a:cubicBezTo>
                  <a:pt x="0" y="462"/>
                  <a:pt x="131" y="599"/>
                  <a:pt x="301" y="599"/>
                </a:cubicBezTo>
                <a:cubicBezTo>
                  <a:pt x="466" y="599"/>
                  <a:pt x="599" y="462"/>
                  <a:pt x="599" y="297"/>
                </a:cubicBezTo>
                <a:cubicBezTo>
                  <a:pt x="599" y="133"/>
                  <a:pt x="466" y="1"/>
                  <a:pt x="30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1" name="Google Shape;411;p16"/>
          <p:cNvSpPr/>
          <p:nvPr/>
        </p:nvSpPr>
        <p:spPr>
          <a:xfrm rot="10800000">
            <a:off x="-355926" y="20095"/>
            <a:ext cx="25305" cy="33996"/>
          </a:xfrm>
          <a:custGeom>
            <a:avLst/>
            <a:gdLst/>
            <a:ahLst/>
            <a:cxnLst/>
            <a:rect l="l" t="t" r="r" b="b"/>
            <a:pathLst>
              <a:path w="298" h="298" extrusionOk="0">
                <a:moveTo>
                  <a:pt x="1" y="0"/>
                </a:moveTo>
                <a:cubicBezTo>
                  <a:pt x="1" y="166"/>
                  <a:pt x="133" y="298"/>
                  <a:pt x="297" y="298"/>
                </a:cubicBez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2" name="Google Shape;412;p16"/>
          <p:cNvSpPr/>
          <p:nvPr/>
        </p:nvSpPr>
        <p:spPr>
          <a:xfrm rot="10800000">
            <a:off x="-211742" y="20095"/>
            <a:ext cx="25305" cy="33996"/>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3" name="Google Shape;413;p16"/>
          <p:cNvSpPr/>
          <p:nvPr/>
        </p:nvSpPr>
        <p:spPr>
          <a:xfrm rot="10800000">
            <a:off x="-186522" y="1192258"/>
            <a:ext cx="25305" cy="34109"/>
          </a:xfrm>
          <a:custGeom>
            <a:avLst/>
            <a:gdLst/>
            <a:ahLst/>
            <a:cxnLst/>
            <a:rect l="l" t="t" r="r" b="b"/>
            <a:pathLst>
              <a:path w="298" h="299" extrusionOk="0">
                <a:moveTo>
                  <a:pt x="298" y="1"/>
                </a:moveTo>
                <a:cubicBezTo>
                  <a:pt x="133" y="1"/>
                  <a:pt x="0" y="133"/>
                  <a:pt x="0" y="298"/>
                </a:cubicBezTo>
                <a:lnTo>
                  <a:pt x="298" y="298"/>
                </a:lnTo>
                <a:lnTo>
                  <a:pt x="298"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4" name="Google Shape;414;p16"/>
          <p:cNvSpPr/>
          <p:nvPr/>
        </p:nvSpPr>
        <p:spPr>
          <a:xfrm rot="10800000">
            <a:off x="-127253" y="1044411"/>
            <a:ext cx="50949" cy="68448"/>
          </a:xfrm>
          <a:custGeom>
            <a:avLst/>
            <a:gdLst/>
            <a:ahLst/>
            <a:cxnLst/>
            <a:rect l="l" t="t" r="r" b="b"/>
            <a:pathLst>
              <a:path w="600" h="600" extrusionOk="0">
                <a:moveTo>
                  <a:pt x="298" y="1"/>
                </a:moveTo>
                <a:cubicBezTo>
                  <a:pt x="133" y="1"/>
                  <a:pt x="1" y="137"/>
                  <a:pt x="1" y="303"/>
                </a:cubicBezTo>
                <a:cubicBezTo>
                  <a:pt x="1" y="468"/>
                  <a:pt x="133" y="599"/>
                  <a:pt x="298" y="599"/>
                </a:cubicBezTo>
                <a:cubicBezTo>
                  <a:pt x="468" y="599"/>
                  <a:pt x="600" y="468"/>
                  <a:pt x="600" y="303"/>
                </a:cubicBezTo>
                <a:cubicBezTo>
                  <a:pt x="600" y="137"/>
                  <a:pt x="468" y="1"/>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5" name="Google Shape;415;p16"/>
          <p:cNvSpPr/>
          <p:nvPr/>
        </p:nvSpPr>
        <p:spPr>
          <a:xfrm rot="10800000">
            <a:off x="-186522" y="1157919"/>
            <a:ext cx="25305" cy="34452"/>
          </a:xfrm>
          <a:custGeom>
            <a:avLst/>
            <a:gdLst/>
            <a:ahLst/>
            <a:cxnLst/>
            <a:rect l="l" t="t" r="r" b="b"/>
            <a:pathLst>
              <a:path w="298" h="302" extrusionOk="0">
                <a:moveTo>
                  <a:pt x="0" y="0"/>
                </a:moveTo>
                <a:cubicBezTo>
                  <a:pt x="0" y="164"/>
                  <a:pt x="133" y="301"/>
                  <a:pt x="298" y="301"/>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6" name="Google Shape;416;p16"/>
          <p:cNvSpPr/>
          <p:nvPr/>
        </p:nvSpPr>
        <p:spPr>
          <a:xfrm rot="10800000">
            <a:off x="-42424" y="964785"/>
            <a:ext cx="25389" cy="33881"/>
          </a:xfrm>
          <a:custGeom>
            <a:avLst/>
            <a:gdLst/>
            <a:ahLst/>
            <a:cxnLst/>
            <a:rect l="l" t="t" r="r" b="b"/>
            <a:pathLst>
              <a:path w="299" h="297" extrusionOk="0">
                <a:moveTo>
                  <a:pt x="1" y="0"/>
                </a:moveTo>
                <a:lnTo>
                  <a:pt x="1" y="297"/>
                </a:lnTo>
                <a:lnTo>
                  <a:pt x="298" y="297"/>
                </a:lnTo>
                <a:cubicBezTo>
                  <a:pt x="298" y="131"/>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7" name="Google Shape;417;p16"/>
          <p:cNvSpPr/>
          <p:nvPr/>
        </p:nvSpPr>
        <p:spPr>
          <a:xfrm rot="10800000">
            <a:off x="-186522" y="964785"/>
            <a:ext cx="25305" cy="33881"/>
          </a:xfrm>
          <a:custGeom>
            <a:avLst/>
            <a:gdLst/>
            <a:ahLst/>
            <a:cxnLst/>
            <a:rect l="l" t="t" r="r" b="b"/>
            <a:pathLst>
              <a:path w="298" h="297" extrusionOk="0">
                <a:moveTo>
                  <a:pt x="298" y="0"/>
                </a:moveTo>
                <a:cubicBezTo>
                  <a:pt x="133" y="0"/>
                  <a:pt x="0" y="131"/>
                  <a:pt x="0" y="297"/>
                </a:cubicBezTo>
                <a:lnTo>
                  <a:pt x="298" y="297"/>
                </a:ln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8" name="Google Shape;418;p16"/>
          <p:cNvSpPr/>
          <p:nvPr/>
        </p:nvSpPr>
        <p:spPr>
          <a:xfrm rot="10800000">
            <a:off x="-186522" y="930333"/>
            <a:ext cx="25305" cy="34567"/>
          </a:xfrm>
          <a:custGeom>
            <a:avLst/>
            <a:gdLst/>
            <a:ahLst/>
            <a:cxnLst/>
            <a:rect l="l" t="t" r="r" b="b"/>
            <a:pathLst>
              <a:path w="298" h="303" extrusionOk="0">
                <a:moveTo>
                  <a:pt x="0" y="1"/>
                </a:moveTo>
                <a:cubicBezTo>
                  <a:pt x="0" y="170"/>
                  <a:pt x="133" y="303"/>
                  <a:pt x="298" y="303"/>
                </a:cubicBezTo>
                <a:lnTo>
                  <a:pt x="298"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19" name="Google Shape;419;p16"/>
          <p:cNvSpPr/>
          <p:nvPr/>
        </p:nvSpPr>
        <p:spPr>
          <a:xfrm rot="10800000">
            <a:off x="-42424" y="930333"/>
            <a:ext cx="25389" cy="34567"/>
          </a:xfrm>
          <a:custGeom>
            <a:avLst/>
            <a:gdLst/>
            <a:ahLst/>
            <a:cxnLst/>
            <a:rect l="l" t="t" r="r" b="b"/>
            <a:pathLst>
              <a:path w="299" h="303" extrusionOk="0">
                <a:moveTo>
                  <a:pt x="1" y="1"/>
                </a:moveTo>
                <a:lnTo>
                  <a:pt x="1" y="303"/>
                </a:lnTo>
                <a:cubicBezTo>
                  <a:pt x="166" y="303"/>
                  <a:pt x="298" y="170"/>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0" name="Google Shape;420;p16"/>
          <p:cNvSpPr/>
          <p:nvPr/>
        </p:nvSpPr>
        <p:spPr>
          <a:xfrm rot="10800000">
            <a:off x="-42424" y="736626"/>
            <a:ext cx="25389" cy="34567"/>
          </a:xfrm>
          <a:custGeom>
            <a:avLst/>
            <a:gdLst/>
            <a:ahLst/>
            <a:cxnLst/>
            <a:rect l="l" t="t" r="r" b="b"/>
            <a:pathLst>
              <a:path w="299" h="303" extrusionOk="0">
                <a:moveTo>
                  <a:pt x="1" y="0"/>
                </a:moveTo>
                <a:lnTo>
                  <a:pt x="1" y="302"/>
                </a:lnTo>
                <a:lnTo>
                  <a:pt x="298" y="302"/>
                </a:lnTo>
                <a:cubicBezTo>
                  <a:pt x="298" y="133"/>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1" name="Google Shape;421;p16"/>
          <p:cNvSpPr/>
          <p:nvPr/>
        </p:nvSpPr>
        <p:spPr>
          <a:xfrm rot="10800000">
            <a:off x="-127253" y="816823"/>
            <a:ext cx="50949" cy="67877"/>
          </a:xfrm>
          <a:custGeom>
            <a:avLst/>
            <a:gdLst/>
            <a:ahLst/>
            <a:cxnLst/>
            <a:rect l="l" t="t" r="r" b="b"/>
            <a:pathLst>
              <a:path w="600" h="595" extrusionOk="0">
                <a:moveTo>
                  <a:pt x="298" y="0"/>
                </a:moveTo>
                <a:cubicBezTo>
                  <a:pt x="133" y="0"/>
                  <a:pt x="1" y="133"/>
                  <a:pt x="1" y="297"/>
                </a:cubicBezTo>
                <a:cubicBezTo>
                  <a:pt x="1" y="462"/>
                  <a:pt x="133" y="595"/>
                  <a:pt x="298" y="595"/>
                </a:cubicBezTo>
                <a:cubicBezTo>
                  <a:pt x="468" y="595"/>
                  <a:pt x="600" y="462"/>
                  <a:pt x="600" y="297"/>
                </a:cubicBezTo>
                <a:cubicBezTo>
                  <a:pt x="600" y="133"/>
                  <a:pt x="468"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2" name="Google Shape;422;p16"/>
          <p:cNvSpPr/>
          <p:nvPr/>
        </p:nvSpPr>
        <p:spPr>
          <a:xfrm rot="10800000">
            <a:off x="-186522" y="736626"/>
            <a:ext cx="25305" cy="34567"/>
          </a:xfrm>
          <a:custGeom>
            <a:avLst/>
            <a:gdLst/>
            <a:ahLst/>
            <a:cxnLst/>
            <a:rect l="l" t="t" r="r" b="b"/>
            <a:pathLst>
              <a:path w="298" h="303" extrusionOk="0">
                <a:moveTo>
                  <a:pt x="298" y="0"/>
                </a:moveTo>
                <a:cubicBezTo>
                  <a:pt x="133" y="0"/>
                  <a:pt x="0" y="133"/>
                  <a:pt x="0" y="302"/>
                </a:cubicBezTo>
                <a:lnTo>
                  <a:pt x="298" y="302"/>
                </a:ln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3" name="Google Shape;423;p16"/>
          <p:cNvSpPr/>
          <p:nvPr/>
        </p:nvSpPr>
        <p:spPr>
          <a:xfrm rot="10800000">
            <a:off x="-186522" y="509153"/>
            <a:ext cx="25305" cy="34452"/>
          </a:xfrm>
          <a:custGeom>
            <a:avLst/>
            <a:gdLst/>
            <a:ahLst/>
            <a:cxnLst/>
            <a:rect l="l" t="t" r="r" b="b"/>
            <a:pathLst>
              <a:path w="298" h="302" extrusionOk="0">
                <a:moveTo>
                  <a:pt x="298" y="1"/>
                </a:moveTo>
                <a:cubicBezTo>
                  <a:pt x="133" y="1"/>
                  <a:pt x="0" y="136"/>
                  <a:pt x="0" y="302"/>
                </a:cubicBezTo>
                <a:lnTo>
                  <a:pt x="298" y="302"/>
                </a:lnTo>
                <a:lnTo>
                  <a:pt x="298"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4" name="Google Shape;424;p16"/>
          <p:cNvSpPr/>
          <p:nvPr/>
        </p:nvSpPr>
        <p:spPr>
          <a:xfrm rot="10800000">
            <a:off x="-186522" y="702858"/>
            <a:ext cx="25305" cy="33881"/>
          </a:xfrm>
          <a:custGeom>
            <a:avLst/>
            <a:gdLst/>
            <a:ahLst/>
            <a:cxnLst/>
            <a:rect l="l" t="t" r="r" b="b"/>
            <a:pathLst>
              <a:path w="298" h="297" extrusionOk="0">
                <a:moveTo>
                  <a:pt x="0" y="0"/>
                </a:moveTo>
                <a:cubicBezTo>
                  <a:pt x="0" y="166"/>
                  <a:pt x="133" y="297"/>
                  <a:pt x="298" y="297"/>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5" name="Google Shape;425;p16"/>
          <p:cNvSpPr/>
          <p:nvPr/>
        </p:nvSpPr>
        <p:spPr>
          <a:xfrm rot="10800000">
            <a:off x="-42424" y="509153"/>
            <a:ext cx="25389" cy="34452"/>
          </a:xfrm>
          <a:custGeom>
            <a:avLst/>
            <a:gdLst/>
            <a:ahLst/>
            <a:cxnLst/>
            <a:rect l="l" t="t" r="r" b="b"/>
            <a:pathLst>
              <a:path w="299" h="302" extrusionOk="0">
                <a:moveTo>
                  <a:pt x="1" y="1"/>
                </a:moveTo>
                <a:lnTo>
                  <a:pt x="1" y="302"/>
                </a:lnTo>
                <a:lnTo>
                  <a:pt x="298" y="302"/>
                </a:lnTo>
                <a:cubicBezTo>
                  <a:pt x="298" y="136"/>
                  <a:pt x="166" y="1"/>
                  <a:pt x="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6" name="Google Shape;426;p16"/>
          <p:cNvSpPr/>
          <p:nvPr/>
        </p:nvSpPr>
        <p:spPr>
          <a:xfrm rot="10800000">
            <a:off x="-127253" y="588664"/>
            <a:ext cx="50949" cy="68563"/>
          </a:xfrm>
          <a:custGeom>
            <a:avLst/>
            <a:gdLst/>
            <a:ahLst/>
            <a:cxnLst/>
            <a:rect l="l" t="t" r="r" b="b"/>
            <a:pathLst>
              <a:path w="600" h="601" extrusionOk="0">
                <a:moveTo>
                  <a:pt x="298" y="1"/>
                </a:moveTo>
                <a:cubicBezTo>
                  <a:pt x="133" y="1"/>
                  <a:pt x="1" y="133"/>
                  <a:pt x="1" y="298"/>
                </a:cubicBezTo>
                <a:cubicBezTo>
                  <a:pt x="1" y="464"/>
                  <a:pt x="133" y="601"/>
                  <a:pt x="298" y="601"/>
                </a:cubicBezTo>
                <a:cubicBezTo>
                  <a:pt x="468" y="601"/>
                  <a:pt x="600" y="464"/>
                  <a:pt x="600" y="298"/>
                </a:cubicBezTo>
                <a:cubicBezTo>
                  <a:pt x="600" y="133"/>
                  <a:pt x="468" y="1"/>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7" name="Google Shape;427;p16"/>
          <p:cNvSpPr/>
          <p:nvPr/>
        </p:nvSpPr>
        <p:spPr>
          <a:xfrm rot="10800000">
            <a:off x="-42424" y="702858"/>
            <a:ext cx="25389" cy="33881"/>
          </a:xfrm>
          <a:custGeom>
            <a:avLst/>
            <a:gdLst/>
            <a:ahLst/>
            <a:cxnLst/>
            <a:rect l="l" t="t" r="r" b="b"/>
            <a:pathLst>
              <a:path w="299" h="297" extrusionOk="0">
                <a:moveTo>
                  <a:pt x="1" y="0"/>
                </a:moveTo>
                <a:lnTo>
                  <a:pt x="1" y="297"/>
                </a:lnTo>
                <a:cubicBezTo>
                  <a:pt x="166" y="297"/>
                  <a:pt x="298" y="166"/>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8" name="Google Shape;428;p16"/>
          <p:cNvSpPr/>
          <p:nvPr/>
        </p:nvSpPr>
        <p:spPr>
          <a:xfrm rot="10800000">
            <a:off x="-186522" y="281449"/>
            <a:ext cx="25305" cy="34680"/>
          </a:xfrm>
          <a:custGeom>
            <a:avLst/>
            <a:gdLst/>
            <a:ahLst/>
            <a:cxnLst/>
            <a:rect l="l" t="t" r="r" b="b"/>
            <a:pathLst>
              <a:path w="298" h="304" extrusionOk="0">
                <a:moveTo>
                  <a:pt x="298" y="1"/>
                </a:moveTo>
                <a:cubicBezTo>
                  <a:pt x="133" y="1"/>
                  <a:pt x="0" y="138"/>
                  <a:pt x="0" y="303"/>
                </a:cubicBezTo>
                <a:lnTo>
                  <a:pt x="298" y="303"/>
                </a:lnTo>
                <a:lnTo>
                  <a:pt x="298"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29" name="Google Shape;429;p16"/>
          <p:cNvSpPr/>
          <p:nvPr/>
        </p:nvSpPr>
        <p:spPr>
          <a:xfrm rot="10800000">
            <a:off x="-42424" y="475156"/>
            <a:ext cx="25389" cy="34109"/>
          </a:xfrm>
          <a:custGeom>
            <a:avLst/>
            <a:gdLst/>
            <a:ahLst/>
            <a:cxnLst/>
            <a:rect l="l" t="t" r="r" b="b"/>
            <a:pathLst>
              <a:path w="299" h="299" extrusionOk="0">
                <a:moveTo>
                  <a:pt x="1" y="1"/>
                </a:moveTo>
                <a:lnTo>
                  <a:pt x="1" y="298"/>
                </a:lnTo>
                <a:cubicBezTo>
                  <a:pt x="166" y="298"/>
                  <a:pt x="298" y="166"/>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0" name="Google Shape;430;p16"/>
          <p:cNvSpPr/>
          <p:nvPr/>
        </p:nvSpPr>
        <p:spPr>
          <a:xfrm rot="10800000">
            <a:off x="-186522" y="475156"/>
            <a:ext cx="25305" cy="34109"/>
          </a:xfrm>
          <a:custGeom>
            <a:avLst/>
            <a:gdLst/>
            <a:ahLst/>
            <a:cxnLst/>
            <a:rect l="l" t="t" r="r" b="b"/>
            <a:pathLst>
              <a:path w="298" h="299" extrusionOk="0">
                <a:moveTo>
                  <a:pt x="0" y="1"/>
                </a:moveTo>
                <a:cubicBezTo>
                  <a:pt x="0" y="166"/>
                  <a:pt x="133" y="298"/>
                  <a:pt x="298" y="298"/>
                </a:cubicBezTo>
                <a:lnTo>
                  <a:pt x="298"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1" name="Google Shape;431;p16"/>
          <p:cNvSpPr/>
          <p:nvPr/>
        </p:nvSpPr>
        <p:spPr>
          <a:xfrm rot="10800000">
            <a:off x="-127253" y="361191"/>
            <a:ext cx="50949" cy="68333"/>
          </a:xfrm>
          <a:custGeom>
            <a:avLst/>
            <a:gdLst/>
            <a:ahLst/>
            <a:cxnLst/>
            <a:rect l="l" t="t" r="r" b="b"/>
            <a:pathLst>
              <a:path w="600" h="599" extrusionOk="0">
                <a:moveTo>
                  <a:pt x="298" y="0"/>
                </a:moveTo>
                <a:cubicBezTo>
                  <a:pt x="133" y="0"/>
                  <a:pt x="1" y="132"/>
                  <a:pt x="1" y="297"/>
                </a:cubicBezTo>
                <a:cubicBezTo>
                  <a:pt x="1" y="462"/>
                  <a:pt x="133" y="599"/>
                  <a:pt x="298" y="599"/>
                </a:cubicBezTo>
                <a:cubicBezTo>
                  <a:pt x="468" y="599"/>
                  <a:pt x="600" y="462"/>
                  <a:pt x="600" y="297"/>
                </a:cubicBezTo>
                <a:cubicBezTo>
                  <a:pt x="600" y="132"/>
                  <a:pt x="468"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2" name="Google Shape;432;p16"/>
          <p:cNvSpPr/>
          <p:nvPr/>
        </p:nvSpPr>
        <p:spPr>
          <a:xfrm rot="10800000">
            <a:off x="-42424" y="281449"/>
            <a:ext cx="25389" cy="3468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3" name="Google Shape;433;p16"/>
          <p:cNvSpPr/>
          <p:nvPr/>
        </p:nvSpPr>
        <p:spPr>
          <a:xfrm rot="10800000">
            <a:off x="-42424" y="247684"/>
            <a:ext cx="25389" cy="3388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4" name="Google Shape;434;p16"/>
          <p:cNvSpPr/>
          <p:nvPr/>
        </p:nvSpPr>
        <p:spPr>
          <a:xfrm rot="10800000">
            <a:off x="-186522" y="247684"/>
            <a:ext cx="25305" cy="33881"/>
          </a:xfrm>
          <a:custGeom>
            <a:avLst/>
            <a:gdLst/>
            <a:ahLst/>
            <a:cxnLst/>
            <a:rect l="l" t="t" r="r" b="b"/>
            <a:pathLst>
              <a:path w="298" h="297" extrusionOk="0">
                <a:moveTo>
                  <a:pt x="0" y="0"/>
                </a:moveTo>
                <a:cubicBezTo>
                  <a:pt x="0" y="165"/>
                  <a:pt x="133" y="297"/>
                  <a:pt x="298" y="297"/>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5" name="Google Shape;435;p16"/>
          <p:cNvSpPr/>
          <p:nvPr/>
        </p:nvSpPr>
        <p:spPr>
          <a:xfrm rot="10800000">
            <a:off x="-42424" y="53977"/>
            <a:ext cx="25389" cy="34452"/>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6" name="Google Shape;436;p16"/>
          <p:cNvSpPr/>
          <p:nvPr/>
        </p:nvSpPr>
        <p:spPr>
          <a:xfrm rot="10800000">
            <a:off x="-127253" y="133489"/>
            <a:ext cx="50949" cy="68563"/>
          </a:xfrm>
          <a:custGeom>
            <a:avLst/>
            <a:gdLst/>
            <a:ahLst/>
            <a:cxnLst/>
            <a:rect l="l" t="t" r="r" b="b"/>
            <a:pathLst>
              <a:path w="600" h="601" extrusionOk="0">
                <a:moveTo>
                  <a:pt x="298" y="0"/>
                </a:moveTo>
                <a:cubicBezTo>
                  <a:pt x="133" y="0"/>
                  <a:pt x="1" y="133"/>
                  <a:pt x="1" y="298"/>
                </a:cubicBezTo>
                <a:cubicBezTo>
                  <a:pt x="1" y="463"/>
                  <a:pt x="133" y="600"/>
                  <a:pt x="298" y="600"/>
                </a:cubicBezTo>
                <a:cubicBezTo>
                  <a:pt x="468" y="600"/>
                  <a:pt x="600" y="463"/>
                  <a:pt x="600" y="298"/>
                </a:cubicBezTo>
                <a:cubicBezTo>
                  <a:pt x="600" y="133"/>
                  <a:pt x="468"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7" name="Google Shape;437;p16"/>
          <p:cNvSpPr/>
          <p:nvPr/>
        </p:nvSpPr>
        <p:spPr>
          <a:xfrm rot="10800000">
            <a:off x="-186522" y="53977"/>
            <a:ext cx="25305" cy="34452"/>
          </a:xfrm>
          <a:custGeom>
            <a:avLst/>
            <a:gdLst/>
            <a:ahLst/>
            <a:cxnLst/>
            <a:rect l="l" t="t" r="r" b="b"/>
            <a:pathLst>
              <a:path w="298" h="302" extrusionOk="0">
                <a:moveTo>
                  <a:pt x="298" y="0"/>
                </a:moveTo>
                <a:cubicBezTo>
                  <a:pt x="133" y="0"/>
                  <a:pt x="0" y="136"/>
                  <a:pt x="0" y="301"/>
                </a:cubicBezTo>
                <a:lnTo>
                  <a:pt x="298" y="301"/>
                </a:ln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8" name="Google Shape;438;p16"/>
          <p:cNvSpPr/>
          <p:nvPr/>
        </p:nvSpPr>
        <p:spPr>
          <a:xfrm rot="10800000">
            <a:off x="-42424" y="20095"/>
            <a:ext cx="25389" cy="33996"/>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39" name="Google Shape;439;p16"/>
          <p:cNvSpPr/>
          <p:nvPr/>
        </p:nvSpPr>
        <p:spPr>
          <a:xfrm rot="10800000">
            <a:off x="-127253" y="-93984"/>
            <a:ext cx="50949" cy="68448"/>
          </a:xfrm>
          <a:custGeom>
            <a:avLst/>
            <a:gdLst/>
            <a:ahLst/>
            <a:cxnLst/>
            <a:rect l="l" t="t" r="r" b="b"/>
            <a:pathLst>
              <a:path w="600" h="600" extrusionOk="0">
                <a:moveTo>
                  <a:pt x="298" y="1"/>
                </a:moveTo>
                <a:cubicBezTo>
                  <a:pt x="133" y="1"/>
                  <a:pt x="1" y="133"/>
                  <a:pt x="1" y="297"/>
                </a:cubicBezTo>
                <a:cubicBezTo>
                  <a:pt x="1" y="462"/>
                  <a:pt x="133" y="599"/>
                  <a:pt x="298" y="599"/>
                </a:cubicBezTo>
                <a:cubicBezTo>
                  <a:pt x="468" y="599"/>
                  <a:pt x="600" y="462"/>
                  <a:pt x="600" y="297"/>
                </a:cubicBezTo>
                <a:cubicBezTo>
                  <a:pt x="600" y="133"/>
                  <a:pt x="468" y="1"/>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0" name="Google Shape;440;p16"/>
          <p:cNvSpPr/>
          <p:nvPr/>
        </p:nvSpPr>
        <p:spPr>
          <a:xfrm rot="10800000">
            <a:off x="-186522" y="20095"/>
            <a:ext cx="25305" cy="33996"/>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1" name="Google Shape;441;p16"/>
          <p:cNvSpPr/>
          <p:nvPr/>
        </p:nvSpPr>
        <p:spPr>
          <a:xfrm rot="10800000">
            <a:off x="-17120" y="964785"/>
            <a:ext cx="25645" cy="33881"/>
          </a:xfrm>
          <a:custGeom>
            <a:avLst/>
            <a:gdLst/>
            <a:ahLst/>
            <a:cxnLst/>
            <a:rect l="l" t="t" r="r" b="b"/>
            <a:pathLst>
              <a:path w="302" h="297" extrusionOk="0">
                <a:moveTo>
                  <a:pt x="302" y="0"/>
                </a:moveTo>
                <a:cubicBezTo>
                  <a:pt x="137" y="0"/>
                  <a:pt x="0" y="131"/>
                  <a:pt x="0" y="297"/>
                </a:cubicBezTo>
                <a:lnTo>
                  <a:pt x="302" y="297"/>
                </a:ln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2" name="Google Shape;442;p16"/>
          <p:cNvSpPr/>
          <p:nvPr/>
        </p:nvSpPr>
        <p:spPr>
          <a:xfrm rot="10800000">
            <a:off x="127066" y="964784"/>
            <a:ext cx="849" cy="571"/>
          </a:xfrm>
          <a:custGeom>
            <a:avLst/>
            <a:gdLst/>
            <a:ahLst/>
            <a:cxnLst/>
            <a:rect l="l" t="t" r="r" b="b"/>
            <a:pathLst>
              <a:path w="10" h="5" extrusionOk="0">
                <a:moveTo>
                  <a:pt x="10" y="0"/>
                </a:moveTo>
                <a:cubicBezTo>
                  <a:pt x="5" y="0"/>
                  <a:pt x="5" y="5"/>
                  <a:pt x="1" y="5"/>
                </a:cubicBezTo>
                <a:lnTo>
                  <a:pt x="10" y="5"/>
                </a:lnTo>
                <a:lnTo>
                  <a:pt x="10"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3" name="Google Shape;443;p16"/>
          <p:cNvSpPr/>
          <p:nvPr/>
        </p:nvSpPr>
        <p:spPr>
          <a:xfrm rot="10800000">
            <a:off x="42064" y="816823"/>
            <a:ext cx="50949" cy="67877"/>
          </a:xfrm>
          <a:custGeom>
            <a:avLst/>
            <a:gdLst/>
            <a:ahLst/>
            <a:cxnLst/>
            <a:rect l="l" t="t" r="r" b="b"/>
            <a:pathLst>
              <a:path w="600" h="595" extrusionOk="0">
                <a:moveTo>
                  <a:pt x="297" y="0"/>
                </a:moveTo>
                <a:cubicBezTo>
                  <a:pt x="132" y="0"/>
                  <a:pt x="1" y="133"/>
                  <a:pt x="1" y="297"/>
                </a:cubicBezTo>
                <a:cubicBezTo>
                  <a:pt x="1" y="462"/>
                  <a:pt x="132" y="595"/>
                  <a:pt x="297" y="595"/>
                </a:cubicBezTo>
                <a:cubicBezTo>
                  <a:pt x="462" y="595"/>
                  <a:pt x="599" y="462"/>
                  <a:pt x="599" y="297"/>
                </a:cubicBezTo>
                <a:cubicBezTo>
                  <a:pt x="599" y="133"/>
                  <a:pt x="462" y="0"/>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4" name="Google Shape;444;p16"/>
          <p:cNvSpPr/>
          <p:nvPr/>
        </p:nvSpPr>
        <p:spPr>
          <a:xfrm rot="10800000">
            <a:off x="-17120" y="736626"/>
            <a:ext cx="25645" cy="34567"/>
          </a:xfrm>
          <a:custGeom>
            <a:avLst/>
            <a:gdLst/>
            <a:ahLst/>
            <a:cxnLst/>
            <a:rect l="l" t="t" r="r" b="b"/>
            <a:pathLst>
              <a:path w="302"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5" name="Google Shape;445;p16"/>
          <p:cNvSpPr/>
          <p:nvPr/>
        </p:nvSpPr>
        <p:spPr>
          <a:xfrm rot="10800000">
            <a:off x="-17120" y="930333"/>
            <a:ext cx="25645" cy="34567"/>
          </a:xfrm>
          <a:custGeom>
            <a:avLst/>
            <a:gdLst/>
            <a:ahLst/>
            <a:cxnLst/>
            <a:rect l="l" t="t" r="r" b="b"/>
            <a:pathLst>
              <a:path w="302" h="303" extrusionOk="0">
                <a:moveTo>
                  <a:pt x="0" y="1"/>
                </a:moveTo>
                <a:cubicBezTo>
                  <a:pt x="0" y="170"/>
                  <a:pt x="137" y="303"/>
                  <a:pt x="302" y="303"/>
                </a:cubicBezTo>
                <a:lnTo>
                  <a:pt x="302"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6" name="Google Shape;446;p16"/>
          <p:cNvSpPr/>
          <p:nvPr/>
        </p:nvSpPr>
        <p:spPr>
          <a:xfrm rot="10800000">
            <a:off x="127065" y="930333"/>
            <a:ext cx="25220" cy="34567"/>
          </a:xfrm>
          <a:custGeom>
            <a:avLst/>
            <a:gdLst/>
            <a:ahLst/>
            <a:cxnLst/>
            <a:rect l="l" t="t" r="r" b="b"/>
            <a:pathLst>
              <a:path w="297" h="303" extrusionOk="0">
                <a:moveTo>
                  <a:pt x="288" y="1"/>
                </a:moveTo>
                <a:cubicBezTo>
                  <a:pt x="189" y="81"/>
                  <a:pt x="94" y="166"/>
                  <a:pt x="0" y="246"/>
                </a:cubicBezTo>
                <a:lnTo>
                  <a:pt x="0" y="303"/>
                </a:lnTo>
                <a:cubicBezTo>
                  <a:pt x="166" y="303"/>
                  <a:pt x="297" y="170"/>
                  <a:pt x="297"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7" name="Google Shape;447;p16"/>
          <p:cNvSpPr/>
          <p:nvPr/>
        </p:nvSpPr>
        <p:spPr>
          <a:xfrm rot="10800000">
            <a:off x="127065" y="736626"/>
            <a:ext cx="25220" cy="34567"/>
          </a:xfrm>
          <a:custGeom>
            <a:avLst/>
            <a:gdLst/>
            <a:ahLst/>
            <a:cxnLst/>
            <a:rect l="l" t="t" r="r" b="b"/>
            <a:pathLst>
              <a:path w="297" h="303" extrusionOk="0">
                <a:moveTo>
                  <a:pt x="0" y="0"/>
                </a:moveTo>
                <a:lnTo>
                  <a:pt x="0" y="302"/>
                </a:lnTo>
                <a:lnTo>
                  <a:pt x="297" y="302"/>
                </a:lnTo>
                <a:cubicBezTo>
                  <a:pt x="297" y="133"/>
                  <a:pt x="166"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8" name="Google Shape;448;p16"/>
          <p:cNvSpPr/>
          <p:nvPr/>
        </p:nvSpPr>
        <p:spPr>
          <a:xfrm rot="10800000">
            <a:off x="-17120" y="509153"/>
            <a:ext cx="25645" cy="34452"/>
          </a:xfrm>
          <a:custGeom>
            <a:avLst/>
            <a:gdLst/>
            <a:ahLst/>
            <a:cxnLst/>
            <a:rect l="l" t="t" r="r" b="b"/>
            <a:pathLst>
              <a:path w="302"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49" name="Google Shape;449;p16"/>
          <p:cNvSpPr/>
          <p:nvPr/>
        </p:nvSpPr>
        <p:spPr>
          <a:xfrm rot="10800000">
            <a:off x="-17120" y="702858"/>
            <a:ext cx="25645" cy="33881"/>
          </a:xfrm>
          <a:custGeom>
            <a:avLst/>
            <a:gdLst/>
            <a:ahLst/>
            <a:cxnLst/>
            <a:rect l="l" t="t" r="r" b="b"/>
            <a:pathLst>
              <a:path w="302" h="297" extrusionOk="0">
                <a:moveTo>
                  <a:pt x="0" y="0"/>
                </a:moveTo>
                <a:cubicBezTo>
                  <a:pt x="0" y="166"/>
                  <a:pt x="137" y="297"/>
                  <a:pt x="302" y="297"/>
                </a:cubicBez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0" name="Google Shape;450;p16"/>
          <p:cNvSpPr/>
          <p:nvPr/>
        </p:nvSpPr>
        <p:spPr>
          <a:xfrm rot="10800000">
            <a:off x="127065" y="702858"/>
            <a:ext cx="25220" cy="33881"/>
          </a:xfrm>
          <a:custGeom>
            <a:avLst/>
            <a:gdLst/>
            <a:ahLst/>
            <a:cxnLst/>
            <a:rect l="l" t="t" r="r" b="b"/>
            <a:pathLst>
              <a:path w="297" h="297" extrusionOk="0">
                <a:moveTo>
                  <a:pt x="0" y="0"/>
                </a:moveTo>
                <a:lnTo>
                  <a:pt x="0" y="297"/>
                </a:lnTo>
                <a:cubicBezTo>
                  <a:pt x="166" y="297"/>
                  <a:pt x="297" y="166"/>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1" name="Google Shape;451;p16"/>
          <p:cNvSpPr/>
          <p:nvPr/>
        </p:nvSpPr>
        <p:spPr>
          <a:xfrm rot="10800000">
            <a:off x="127065" y="509153"/>
            <a:ext cx="25220" cy="34452"/>
          </a:xfrm>
          <a:custGeom>
            <a:avLst/>
            <a:gdLst/>
            <a:ahLst/>
            <a:cxnLst/>
            <a:rect l="l" t="t" r="r" b="b"/>
            <a:pathLst>
              <a:path w="297" h="302" extrusionOk="0">
                <a:moveTo>
                  <a:pt x="0" y="1"/>
                </a:moveTo>
                <a:lnTo>
                  <a:pt x="0" y="302"/>
                </a:lnTo>
                <a:lnTo>
                  <a:pt x="297" y="302"/>
                </a:lnTo>
                <a:cubicBezTo>
                  <a:pt x="297" y="136"/>
                  <a:pt x="166" y="1"/>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2" name="Google Shape;452;p16"/>
          <p:cNvSpPr/>
          <p:nvPr/>
        </p:nvSpPr>
        <p:spPr>
          <a:xfrm rot="10800000">
            <a:off x="42064" y="588664"/>
            <a:ext cx="50949" cy="68563"/>
          </a:xfrm>
          <a:custGeom>
            <a:avLst/>
            <a:gdLst/>
            <a:ahLst/>
            <a:cxnLst/>
            <a:rect l="l" t="t" r="r" b="b"/>
            <a:pathLst>
              <a:path w="600" h="601" extrusionOk="0">
                <a:moveTo>
                  <a:pt x="297" y="1"/>
                </a:moveTo>
                <a:cubicBezTo>
                  <a:pt x="132" y="1"/>
                  <a:pt x="1" y="133"/>
                  <a:pt x="1" y="298"/>
                </a:cubicBezTo>
                <a:cubicBezTo>
                  <a:pt x="1" y="464"/>
                  <a:pt x="132" y="601"/>
                  <a:pt x="297" y="601"/>
                </a:cubicBezTo>
                <a:cubicBezTo>
                  <a:pt x="462" y="601"/>
                  <a:pt x="599" y="464"/>
                  <a:pt x="599" y="298"/>
                </a:cubicBezTo>
                <a:cubicBezTo>
                  <a:pt x="599" y="133"/>
                  <a:pt x="462" y="1"/>
                  <a:pt x="297"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3" name="Google Shape;453;p16"/>
          <p:cNvSpPr/>
          <p:nvPr/>
        </p:nvSpPr>
        <p:spPr>
          <a:xfrm rot="10800000">
            <a:off x="42064" y="361191"/>
            <a:ext cx="50949" cy="68333"/>
          </a:xfrm>
          <a:custGeom>
            <a:avLst/>
            <a:gdLst/>
            <a:ahLst/>
            <a:cxnLst/>
            <a:rect l="l" t="t" r="r" b="b"/>
            <a:pathLst>
              <a:path w="600" h="599" extrusionOk="0">
                <a:moveTo>
                  <a:pt x="297" y="0"/>
                </a:moveTo>
                <a:cubicBezTo>
                  <a:pt x="132" y="0"/>
                  <a:pt x="1" y="132"/>
                  <a:pt x="1" y="297"/>
                </a:cubicBezTo>
                <a:cubicBezTo>
                  <a:pt x="1" y="462"/>
                  <a:pt x="132" y="599"/>
                  <a:pt x="297" y="599"/>
                </a:cubicBezTo>
                <a:cubicBezTo>
                  <a:pt x="462" y="599"/>
                  <a:pt x="599" y="462"/>
                  <a:pt x="599" y="297"/>
                </a:cubicBezTo>
                <a:cubicBezTo>
                  <a:pt x="599" y="132"/>
                  <a:pt x="462" y="0"/>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4" name="Google Shape;454;p16"/>
          <p:cNvSpPr/>
          <p:nvPr/>
        </p:nvSpPr>
        <p:spPr>
          <a:xfrm rot="10800000">
            <a:off x="127065" y="281449"/>
            <a:ext cx="25220" cy="34680"/>
          </a:xfrm>
          <a:custGeom>
            <a:avLst/>
            <a:gdLst/>
            <a:ahLst/>
            <a:cxnLst/>
            <a:rect l="l" t="t" r="r" b="b"/>
            <a:pathLst>
              <a:path w="297" h="304" extrusionOk="0">
                <a:moveTo>
                  <a:pt x="0" y="1"/>
                </a:moveTo>
                <a:lnTo>
                  <a:pt x="0" y="303"/>
                </a:lnTo>
                <a:lnTo>
                  <a:pt x="297" y="303"/>
                </a:lnTo>
                <a:cubicBezTo>
                  <a:pt x="297" y="138"/>
                  <a:pt x="166" y="1"/>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5" name="Google Shape;455;p16"/>
          <p:cNvSpPr/>
          <p:nvPr/>
        </p:nvSpPr>
        <p:spPr>
          <a:xfrm rot="10800000">
            <a:off x="-17120" y="281449"/>
            <a:ext cx="25645" cy="34680"/>
          </a:xfrm>
          <a:custGeom>
            <a:avLst/>
            <a:gdLst/>
            <a:ahLst/>
            <a:cxnLst/>
            <a:rect l="l" t="t" r="r" b="b"/>
            <a:pathLst>
              <a:path w="302"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6" name="Google Shape;456;p16"/>
          <p:cNvSpPr/>
          <p:nvPr/>
        </p:nvSpPr>
        <p:spPr>
          <a:xfrm rot="10800000">
            <a:off x="127065" y="475156"/>
            <a:ext cx="25220" cy="34109"/>
          </a:xfrm>
          <a:custGeom>
            <a:avLst/>
            <a:gdLst/>
            <a:ahLst/>
            <a:cxnLst/>
            <a:rect l="l" t="t" r="r" b="b"/>
            <a:pathLst>
              <a:path w="297" h="299" extrusionOk="0">
                <a:moveTo>
                  <a:pt x="0" y="1"/>
                </a:moveTo>
                <a:lnTo>
                  <a:pt x="0" y="298"/>
                </a:lnTo>
                <a:cubicBezTo>
                  <a:pt x="166" y="298"/>
                  <a:pt x="297" y="166"/>
                  <a:pt x="297"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7" name="Google Shape;457;p16"/>
          <p:cNvSpPr/>
          <p:nvPr/>
        </p:nvSpPr>
        <p:spPr>
          <a:xfrm rot="10800000">
            <a:off x="-17120" y="475156"/>
            <a:ext cx="25645" cy="34109"/>
          </a:xfrm>
          <a:custGeom>
            <a:avLst/>
            <a:gdLst/>
            <a:ahLst/>
            <a:cxnLst/>
            <a:rect l="l" t="t" r="r" b="b"/>
            <a:pathLst>
              <a:path w="302" h="299" extrusionOk="0">
                <a:moveTo>
                  <a:pt x="0" y="1"/>
                </a:moveTo>
                <a:cubicBezTo>
                  <a:pt x="0" y="166"/>
                  <a:pt x="137" y="298"/>
                  <a:pt x="302" y="298"/>
                </a:cubicBezTo>
                <a:lnTo>
                  <a:pt x="302"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8" name="Google Shape;458;p16"/>
          <p:cNvSpPr/>
          <p:nvPr/>
        </p:nvSpPr>
        <p:spPr>
          <a:xfrm rot="10800000">
            <a:off x="127065" y="53977"/>
            <a:ext cx="25220" cy="34452"/>
          </a:xfrm>
          <a:custGeom>
            <a:avLst/>
            <a:gdLst/>
            <a:ahLst/>
            <a:cxnLst/>
            <a:rect l="l" t="t" r="r" b="b"/>
            <a:pathLst>
              <a:path w="297" h="302" extrusionOk="0">
                <a:moveTo>
                  <a:pt x="0" y="0"/>
                </a:moveTo>
                <a:lnTo>
                  <a:pt x="0" y="301"/>
                </a:lnTo>
                <a:lnTo>
                  <a:pt x="297" y="301"/>
                </a:lnTo>
                <a:cubicBezTo>
                  <a:pt x="297" y="136"/>
                  <a:pt x="166"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59" name="Google Shape;459;p16"/>
          <p:cNvSpPr/>
          <p:nvPr/>
        </p:nvSpPr>
        <p:spPr>
          <a:xfrm rot="10800000">
            <a:off x="-17120" y="247684"/>
            <a:ext cx="25645" cy="33881"/>
          </a:xfrm>
          <a:custGeom>
            <a:avLst/>
            <a:gdLst/>
            <a:ahLst/>
            <a:cxnLst/>
            <a:rect l="l" t="t" r="r" b="b"/>
            <a:pathLst>
              <a:path w="302" h="297" extrusionOk="0">
                <a:moveTo>
                  <a:pt x="0" y="0"/>
                </a:moveTo>
                <a:cubicBezTo>
                  <a:pt x="0" y="165"/>
                  <a:pt x="137" y="297"/>
                  <a:pt x="302" y="297"/>
                </a:cubicBez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0" name="Google Shape;460;p16"/>
          <p:cNvSpPr/>
          <p:nvPr/>
        </p:nvSpPr>
        <p:spPr>
          <a:xfrm rot="10800000">
            <a:off x="-17120" y="53977"/>
            <a:ext cx="25645" cy="34452"/>
          </a:xfrm>
          <a:custGeom>
            <a:avLst/>
            <a:gdLst/>
            <a:ahLst/>
            <a:cxnLst/>
            <a:rect l="l" t="t" r="r" b="b"/>
            <a:pathLst>
              <a:path w="302"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1" name="Google Shape;461;p16"/>
          <p:cNvSpPr/>
          <p:nvPr/>
        </p:nvSpPr>
        <p:spPr>
          <a:xfrm rot="10800000">
            <a:off x="127065" y="247684"/>
            <a:ext cx="25220" cy="33881"/>
          </a:xfrm>
          <a:custGeom>
            <a:avLst/>
            <a:gdLst/>
            <a:ahLst/>
            <a:cxnLst/>
            <a:rect l="l" t="t" r="r" b="b"/>
            <a:pathLst>
              <a:path w="297" h="297" extrusionOk="0">
                <a:moveTo>
                  <a:pt x="0" y="0"/>
                </a:moveTo>
                <a:lnTo>
                  <a:pt x="0" y="297"/>
                </a:lnTo>
                <a:cubicBezTo>
                  <a:pt x="166" y="297"/>
                  <a:pt x="297" y="165"/>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2" name="Google Shape;462;p16"/>
          <p:cNvSpPr/>
          <p:nvPr/>
        </p:nvSpPr>
        <p:spPr>
          <a:xfrm rot="10800000">
            <a:off x="42064" y="133489"/>
            <a:ext cx="50949" cy="68563"/>
          </a:xfrm>
          <a:custGeom>
            <a:avLst/>
            <a:gdLst/>
            <a:ahLst/>
            <a:cxnLst/>
            <a:rect l="l" t="t" r="r" b="b"/>
            <a:pathLst>
              <a:path w="600" h="601" extrusionOk="0">
                <a:moveTo>
                  <a:pt x="297" y="0"/>
                </a:moveTo>
                <a:cubicBezTo>
                  <a:pt x="132" y="0"/>
                  <a:pt x="1" y="133"/>
                  <a:pt x="1" y="298"/>
                </a:cubicBezTo>
                <a:cubicBezTo>
                  <a:pt x="1"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3" name="Google Shape;463;p16"/>
          <p:cNvSpPr/>
          <p:nvPr/>
        </p:nvSpPr>
        <p:spPr>
          <a:xfrm rot="10800000">
            <a:off x="42064" y="-93984"/>
            <a:ext cx="50949" cy="68448"/>
          </a:xfrm>
          <a:custGeom>
            <a:avLst/>
            <a:gdLst/>
            <a:ahLst/>
            <a:cxnLst/>
            <a:rect l="l" t="t" r="r" b="b"/>
            <a:pathLst>
              <a:path w="600" h="600" extrusionOk="0">
                <a:moveTo>
                  <a:pt x="297" y="1"/>
                </a:moveTo>
                <a:cubicBezTo>
                  <a:pt x="132" y="1"/>
                  <a:pt x="1" y="133"/>
                  <a:pt x="1" y="297"/>
                </a:cubicBezTo>
                <a:cubicBezTo>
                  <a:pt x="1"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4" name="Google Shape;464;p16"/>
          <p:cNvSpPr/>
          <p:nvPr/>
        </p:nvSpPr>
        <p:spPr>
          <a:xfrm rot="10800000">
            <a:off x="-17120" y="20095"/>
            <a:ext cx="25645" cy="33996"/>
          </a:xfrm>
          <a:custGeom>
            <a:avLst/>
            <a:gdLst/>
            <a:ahLst/>
            <a:cxnLst/>
            <a:rect l="l" t="t" r="r" b="b"/>
            <a:pathLst>
              <a:path w="302" h="298" extrusionOk="0">
                <a:moveTo>
                  <a:pt x="0" y="0"/>
                </a:moveTo>
                <a:cubicBezTo>
                  <a:pt x="0" y="166"/>
                  <a:pt x="137" y="298"/>
                  <a:pt x="302" y="298"/>
                </a:cubicBez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5" name="Google Shape;465;p16"/>
          <p:cNvSpPr/>
          <p:nvPr/>
        </p:nvSpPr>
        <p:spPr>
          <a:xfrm rot="10800000">
            <a:off x="127065" y="20095"/>
            <a:ext cx="25220" cy="33996"/>
          </a:xfrm>
          <a:custGeom>
            <a:avLst/>
            <a:gdLst/>
            <a:ahLst/>
            <a:cxnLst/>
            <a:rect l="l" t="t" r="r" b="b"/>
            <a:pathLst>
              <a:path w="297" h="298" extrusionOk="0">
                <a:moveTo>
                  <a:pt x="0" y="0"/>
                </a:moveTo>
                <a:lnTo>
                  <a:pt x="0" y="298"/>
                </a:lnTo>
                <a:cubicBezTo>
                  <a:pt x="166" y="298"/>
                  <a:pt x="297" y="166"/>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6" name="Google Shape;466;p16"/>
          <p:cNvSpPr/>
          <p:nvPr/>
        </p:nvSpPr>
        <p:spPr>
          <a:xfrm rot="10800000">
            <a:off x="296383" y="736626"/>
            <a:ext cx="25389" cy="22701"/>
          </a:xfrm>
          <a:custGeom>
            <a:avLst/>
            <a:gdLst/>
            <a:ahLst/>
            <a:cxnLst/>
            <a:rect l="l" t="t" r="r" b="b"/>
            <a:pathLst>
              <a:path w="299" h="199" extrusionOk="0">
                <a:moveTo>
                  <a:pt x="223" y="0"/>
                </a:moveTo>
                <a:cubicBezTo>
                  <a:pt x="148" y="62"/>
                  <a:pt x="72" y="127"/>
                  <a:pt x="1" y="194"/>
                </a:cubicBezTo>
                <a:lnTo>
                  <a:pt x="1" y="198"/>
                </a:lnTo>
                <a:lnTo>
                  <a:pt x="299" y="198"/>
                </a:lnTo>
                <a:cubicBezTo>
                  <a:pt x="299" y="118"/>
                  <a:pt x="270" y="52"/>
                  <a:pt x="223"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7" name="Google Shape;467;p16"/>
          <p:cNvSpPr/>
          <p:nvPr/>
        </p:nvSpPr>
        <p:spPr>
          <a:xfrm rot="10800000">
            <a:off x="211554" y="816823"/>
            <a:ext cx="38892" cy="48484"/>
          </a:xfrm>
          <a:custGeom>
            <a:avLst/>
            <a:gdLst/>
            <a:ahLst/>
            <a:cxnLst/>
            <a:rect l="l" t="t" r="r" b="b"/>
            <a:pathLst>
              <a:path w="458" h="425" extrusionOk="0">
                <a:moveTo>
                  <a:pt x="425" y="0"/>
                </a:moveTo>
                <a:cubicBezTo>
                  <a:pt x="284" y="122"/>
                  <a:pt x="142" y="250"/>
                  <a:pt x="1" y="377"/>
                </a:cubicBezTo>
                <a:cubicBezTo>
                  <a:pt x="48" y="405"/>
                  <a:pt x="100" y="425"/>
                  <a:pt x="157" y="425"/>
                </a:cubicBezTo>
                <a:cubicBezTo>
                  <a:pt x="321" y="425"/>
                  <a:pt x="458" y="292"/>
                  <a:pt x="458" y="127"/>
                </a:cubicBezTo>
                <a:cubicBezTo>
                  <a:pt x="458" y="81"/>
                  <a:pt x="444" y="38"/>
                  <a:pt x="425"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8" name="Google Shape;468;p16"/>
          <p:cNvSpPr/>
          <p:nvPr/>
        </p:nvSpPr>
        <p:spPr>
          <a:xfrm rot="10800000">
            <a:off x="152199" y="930333"/>
            <a:ext cx="4925" cy="6503"/>
          </a:xfrm>
          <a:custGeom>
            <a:avLst/>
            <a:gdLst/>
            <a:ahLst/>
            <a:cxnLst/>
            <a:rect l="l" t="t" r="r" b="b"/>
            <a:pathLst>
              <a:path w="58" h="57" extrusionOk="0">
                <a:moveTo>
                  <a:pt x="57" y="0"/>
                </a:moveTo>
                <a:cubicBezTo>
                  <a:pt x="38" y="14"/>
                  <a:pt x="20" y="28"/>
                  <a:pt x="1" y="47"/>
                </a:cubicBezTo>
                <a:cubicBezTo>
                  <a:pt x="20" y="47"/>
                  <a:pt x="38" y="57"/>
                  <a:pt x="57" y="57"/>
                </a:cubicBezTo>
                <a:lnTo>
                  <a:pt x="5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69" name="Google Shape;469;p16"/>
          <p:cNvSpPr/>
          <p:nvPr/>
        </p:nvSpPr>
        <p:spPr>
          <a:xfrm rot="10800000">
            <a:off x="152200" y="736626"/>
            <a:ext cx="25729" cy="34567"/>
          </a:xfrm>
          <a:custGeom>
            <a:avLst/>
            <a:gdLst/>
            <a:ahLst/>
            <a:cxnLst/>
            <a:rect l="l" t="t" r="r" b="b"/>
            <a:pathLst>
              <a:path w="303" h="303" extrusionOk="0">
                <a:moveTo>
                  <a:pt x="302" y="0"/>
                </a:moveTo>
                <a:cubicBezTo>
                  <a:pt x="137" y="0"/>
                  <a:pt x="0" y="133"/>
                  <a:pt x="0" y="302"/>
                </a:cubicBezTo>
                <a:lnTo>
                  <a:pt x="302" y="302"/>
                </a:ln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0" name="Google Shape;470;p16"/>
          <p:cNvSpPr/>
          <p:nvPr/>
        </p:nvSpPr>
        <p:spPr>
          <a:xfrm rot="10800000">
            <a:off x="152200" y="702858"/>
            <a:ext cx="25729" cy="33881"/>
          </a:xfrm>
          <a:custGeom>
            <a:avLst/>
            <a:gdLst/>
            <a:ahLst/>
            <a:cxnLst/>
            <a:rect l="l" t="t" r="r" b="b"/>
            <a:pathLst>
              <a:path w="303" h="297" extrusionOk="0">
                <a:moveTo>
                  <a:pt x="0" y="0"/>
                </a:moveTo>
                <a:cubicBezTo>
                  <a:pt x="0" y="166"/>
                  <a:pt x="137" y="297"/>
                  <a:pt x="302" y="297"/>
                </a:cubicBez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1" name="Google Shape;471;p16"/>
          <p:cNvSpPr/>
          <p:nvPr/>
        </p:nvSpPr>
        <p:spPr>
          <a:xfrm rot="10800000">
            <a:off x="296383" y="702858"/>
            <a:ext cx="25389" cy="33881"/>
          </a:xfrm>
          <a:custGeom>
            <a:avLst/>
            <a:gdLst/>
            <a:ahLst/>
            <a:cxnLst/>
            <a:rect l="l" t="t" r="r" b="b"/>
            <a:pathLst>
              <a:path w="299" h="297" extrusionOk="0">
                <a:moveTo>
                  <a:pt x="1" y="0"/>
                </a:moveTo>
                <a:lnTo>
                  <a:pt x="1" y="297"/>
                </a:lnTo>
                <a:cubicBezTo>
                  <a:pt x="166" y="297"/>
                  <a:pt x="299" y="166"/>
                  <a:pt x="299"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2" name="Google Shape;472;p16"/>
          <p:cNvSpPr/>
          <p:nvPr/>
        </p:nvSpPr>
        <p:spPr>
          <a:xfrm rot="10800000">
            <a:off x="152200" y="509153"/>
            <a:ext cx="25729" cy="34452"/>
          </a:xfrm>
          <a:custGeom>
            <a:avLst/>
            <a:gdLst/>
            <a:ahLst/>
            <a:cxnLst/>
            <a:rect l="l" t="t" r="r" b="b"/>
            <a:pathLst>
              <a:path w="303" h="302" extrusionOk="0">
                <a:moveTo>
                  <a:pt x="302" y="1"/>
                </a:moveTo>
                <a:cubicBezTo>
                  <a:pt x="137" y="1"/>
                  <a:pt x="0" y="136"/>
                  <a:pt x="0" y="302"/>
                </a:cubicBezTo>
                <a:lnTo>
                  <a:pt x="302" y="302"/>
                </a:lnTo>
                <a:lnTo>
                  <a:pt x="302"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3" name="Google Shape;473;p16"/>
          <p:cNvSpPr/>
          <p:nvPr/>
        </p:nvSpPr>
        <p:spPr>
          <a:xfrm rot="10800000">
            <a:off x="211554" y="588664"/>
            <a:ext cx="50865" cy="68563"/>
          </a:xfrm>
          <a:custGeom>
            <a:avLst/>
            <a:gdLst/>
            <a:ahLst/>
            <a:cxnLst/>
            <a:rect l="l" t="t" r="r" b="b"/>
            <a:pathLst>
              <a:path w="599" h="601" extrusionOk="0">
                <a:moveTo>
                  <a:pt x="298" y="1"/>
                </a:moveTo>
                <a:cubicBezTo>
                  <a:pt x="133" y="1"/>
                  <a:pt x="0" y="133"/>
                  <a:pt x="0" y="298"/>
                </a:cubicBezTo>
                <a:cubicBezTo>
                  <a:pt x="0" y="464"/>
                  <a:pt x="133" y="601"/>
                  <a:pt x="298" y="601"/>
                </a:cubicBezTo>
                <a:cubicBezTo>
                  <a:pt x="462" y="601"/>
                  <a:pt x="599" y="464"/>
                  <a:pt x="599" y="298"/>
                </a:cubicBezTo>
                <a:cubicBezTo>
                  <a:pt x="599" y="133"/>
                  <a:pt x="462" y="1"/>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4" name="Google Shape;474;p16"/>
          <p:cNvSpPr/>
          <p:nvPr/>
        </p:nvSpPr>
        <p:spPr>
          <a:xfrm rot="10800000">
            <a:off x="296383" y="509153"/>
            <a:ext cx="25389" cy="34452"/>
          </a:xfrm>
          <a:custGeom>
            <a:avLst/>
            <a:gdLst/>
            <a:ahLst/>
            <a:cxnLst/>
            <a:rect l="l" t="t" r="r" b="b"/>
            <a:pathLst>
              <a:path w="299" h="302" extrusionOk="0">
                <a:moveTo>
                  <a:pt x="1" y="1"/>
                </a:moveTo>
                <a:lnTo>
                  <a:pt x="1" y="302"/>
                </a:lnTo>
                <a:lnTo>
                  <a:pt x="299" y="302"/>
                </a:lnTo>
                <a:cubicBezTo>
                  <a:pt x="299" y="136"/>
                  <a:pt x="166" y="1"/>
                  <a:pt x="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5" name="Google Shape;475;p16"/>
          <p:cNvSpPr/>
          <p:nvPr/>
        </p:nvSpPr>
        <p:spPr>
          <a:xfrm rot="10800000">
            <a:off x="296383" y="281449"/>
            <a:ext cx="25389" cy="34680"/>
          </a:xfrm>
          <a:custGeom>
            <a:avLst/>
            <a:gdLst/>
            <a:ahLst/>
            <a:cxnLst/>
            <a:rect l="l" t="t" r="r" b="b"/>
            <a:pathLst>
              <a:path w="299" h="304" extrusionOk="0">
                <a:moveTo>
                  <a:pt x="1" y="1"/>
                </a:moveTo>
                <a:lnTo>
                  <a:pt x="1" y="303"/>
                </a:lnTo>
                <a:lnTo>
                  <a:pt x="299" y="303"/>
                </a:lnTo>
                <a:cubicBezTo>
                  <a:pt x="299" y="138"/>
                  <a:pt x="166" y="1"/>
                  <a:pt x="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6" name="Google Shape;476;p16"/>
          <p:cNvSpPr/>
          <p:nvPr/>
        </p:nvSpPr>
        <p:spPr>
          <a:xfrm rot="10800000">
            <a:off x="152200" y="281449"/>
            <a:ext cx="25729" cy="34680"/>
          </a:xfrm>
          <a:custGeom>
            <a:avLst/>
            <a:gdLst/>
            <a:ahLst/>
            <a:cxnLst/>
            <a:rect l="l" t="t" r="r" b="b"/>
            <a:pathLst>
              <a:path w="303" h="304" extrusionOk="0">
                <a:moveTo>
                  <a:pt x="302" y="1"/>
                </a:moveTo>
                <a:cubicBezTo>
                  <a:pt x="137" y="1"/>
                  <a:pt x="0" y="138"/>
                  <a:pt x="0" y="303"/>
                </a:cubicBezTo>
                <a:lnTo>
                  <a:pt x="302" y="303"/>
                </a:lnTo>
                <a:lnTo>
                  <a:pt x="302"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7" name="Google Shape;477;p16"/>
          <p:cNvSpPr/>
          <p:nvPr/>
        </p:nvSpPr>
        <p:spPr>
          <a:xfrm rot="10800000">
            <a:off x="152200" y="475156"/>
            <a:ext cx="25729" cy="34109"/>
          </a:xfrm>
          <a:custGeom>
            <a:avLst/>
            <a:gdLst/>
            <a:ahLst/>
            <a:cxnLst/>
            <a:rect l="l" t="t" r="r" b="b"/>
            <a:pathLst>
              <a:path w="303" h="299" extrusionOk="0">
                <a:moveTo>
                  <a:pt x="0" y="1"/>
                </a:moveTo>
                <a:cubicBezTo>
                  <a:pt x="0" y="166"/>
                  <a:pt x="137" y="298"/>
                  <a:pt x="302" y="298"/>
                </a:cubicBezTo>
                <a:lnTo>
                  <a:pt x="302"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8" name="Google Shape;478;p16"/>
          <p:cNvSpPr/>
          <p:nvPr/>
        </p:nvSpPr>
        <p:spPr>
          <a:xfrm rot="10800000">
            <a:off x="296383" y="475156"/>
            <a:ext cx="25389" cy="34109"/>
          </a:xfrm>
          <a:custGeom>
            <a:avLst/>
            <a:gdLst/>
            <a:ahLst/>
            <a:cxnLst/>
            <a:rect l="l" t="t" r="r" b="b"/>
            <a:pathLst>
              <a:path w="299" h="299" extrusionOk="0">
                <a:moveTo>
                  <a:pt x="1" y="1"/>
                </a:moveTo>
                <a:lnTo>
                  <a:pt x="1" y="298"/>
                </a:lnTo>
                <a:cubicBezTo>
                  <a:pt x="166" y="298"/>
                  <a:pt x="299" y="166"/>
                  <a:pt x="299"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79" name="Google Shape;479;p16"/>
          <p:cNvSpPr/>
          <p:nvPr/>
        </p:nvSpPr>
        <p:spPr>
          <a:xfrm rot="10800000">
            <a:off x="211554" y="361191"/>
            <a:ext cx="50865" cy="68333"/>
          </a:xfrm>
          <a:custGeom>
            <a:avLst/>
            <a:gdLst/>
            <a:ahLst/>
            <a:cxnLst/>
            <a:rect l="l" t="t" r="r" b="b"/>
            <a:pathLst>
              <a:path w="599" h="599" extrusionOk="0">
                <a:moveTo>
                  <a:pt x="298" y="0"/>
                </a:moveTo>
                <a:cubicBezTo>
                  <a:pt x="133" y="0"/>
                  <a:pt x="0" y="132"/>
                  <a:pt x="0" y="297"/>
                </a:cubicBezTo>
                <a:cubicBezTo>
                  <a:pt x="0"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0" name="Google Shape;480;p16"/>
          <p:cNvSpPr/>
          <p:nvPr/>
        </p:nvSpPr>
        <p:spPr>
          <a:xfrm rot="10800000">
            <a:off x="296383" y="247684"/>
            <a:ext cx="25389" cy="33881"/>
          </a:xfrm>
          <a:custGeom>
            <a:avLst/>
            <a:gdLst/>
            <a:ahLst/>
            <a:cxnLst/>
            <a:rect l="l" t="t" r="r" b="b"/>
            <a:pathLst>
              <a:path w="299" h="297" extrusionOk="0">
                <a:moveTo>
                  <a:pt x="1" y="0"/>
                </a:moveTo>
                <a:lnTo>
                  <a:pt x="1" y="297"/>
                </a:lnTo>
                <a:cubicBezTo>
                  <a:pt x="166" y="297"/>
                  <a:pt x="299" y="165"/>
                  <a:pt x="299"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1" name="Google Shape;481;p16"/>
          <p:cNvSpPr/>
          <p:nvPr/>
        </p:nvSpPr>
        <p:spPr>
          <a:xfrm rot="10800000">
            <a:off x="211554" y="133489"/>
            <a:ext cx="50865" cy="68563"/>
          </a:xfrm>
          <a:custGeom>
            <a:avLst/>
            <a:gdLst/>
            <a:ahLst/>
            <a:cxnLst/>
            <a:rect l="l" t="t" r="r" b="b"/>
            <a:pathLst>
              <a:path w="599" h="601" extrusionOk="0">
                <a:moveTo>
                  <a:pt x="298" y="0"/>
                </a:moveTo>
                <a:cubicBezTo>
                  <a:pt x="133" y="0"/>
                  <a:pt x="0" y="133"/>
                  <a:pt x="0" y="298"/>
                </a:cubicBezTo>
                <a:cubicBezTo>
                  <a:pt x="0"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2" name="Google Shape;482;p16"/>
          <p:cNvSpPr/>
          <p:nvPr/>
        </p:nvSpPr>
        <p:spPr>
          <a:xfrm rot="10800000">
            <a:off x="296383" y="53977"/>
            <a:ext cx="25389" cy="34452"/>
          </a:xfrm>
          <a:custGeom>
            <a:avLst/>
            <a:gdLst/>
            <a:ahLst/>
            <a:cxnLst/>
            <a:rect l="l" t="t" r="r" b="b"/>
            <a:pathLst>
              <a:path w="299" h="302" extrusionOk="0">
                <a:moveTo>
                  <a:pt x="1" y="0"/>
                </a:moveTo>
                <a:lnTo>
                  <a:pt x="1" y="301"/>
                </a:lnTo>
                <a:lnTo>
                  <a:pt x="299" y="301"/>
                </a:lnTo>
                <a:cubicBezTo>
                  <a:pt x="299" y="136"/>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3" name="Google Shape;483;p16"/>
          <p:cNvSpPr/>
          <p:nvPr/>
        </p:nvSpPr>
        <p:spPr>
          <a:xfrm rot="10800000">
            <a:off x="152200" y="247684"/>
            <a:ext cx="25729" cy="33881"/>
          </a:xfrm>
          <a:custGeom>
            <a:avLst/>
            <a:gdLst/>
            <a:ahLst/>
            <a:cxnLst/>
            <a:rect l="l" t="t" r="r" b="b"/>
            <a:pathLst>
              <a:path w="303" h="297" extrusionOk="0">
                <a:moveTo>
                  <a:pt x="0" y="0"/>
                </a:moveTo>
                <a:cubicBezTo>
                  <a:pt x="0" y="165"/>
                  <a:pt x="137" y="297"/>
                  <a:pt x="302" y="297"/>
                </a:cubicBez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4" name="Google Shape;484;p16"/>
          <p:cNvSpPr/>
          <p:nvPr/>
        </p:nvSpPr>
        <p:spPr>
          <a:xfrm rot="10800000">
            <a:off x="152200" y="53977"/>
            <a:ext cx="25729" cy="34452"/>
          </a:xfrm>
          <a:custGeom>
            <a:avLst/>
            <a:gdLst/>
            <a:ahLst/>
            <a:cxnLst/>
            <a:rect l="l" t="t" r="r" b="b"/>
            <a:pathLst>
              <a:path w="303" h="302" extrusionOk="0">
                <a:moveTo>
                  <a:pt x="302" y="0"/>
                </a:moveTo>
                <a:cubicBezTo>
                  <a:pt x="137" y="0"/>
                  <a:pt x="0" y="136"/>
                  <a:pt x="0" y="301"/>
                </a:cubicBezTo>
                <a:lnTo>
                  <a:pt x="302" y="301"/>
                </a:ln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5" name="Google Shape;485;p16"/>
          <p:cNvSpPr/>
          <p:nvPr/>
        </p:nvSpPr>
        <p:spPr>
          <a:xfrm rot="10800000">
            <a:off x="296383" y="20095"/>
            <a:ext cx="25389" cy="33996"/>
          </a:xfrm>
          <a:custGeom>
            <a:avLst/>
            <a:gdLst/>
            <a:ahLst/>
            <a:cxnLst/>
            <a:rect l="l" t="t" r="r" b="b"/>
            <a:pathLst>
              <a:path w="299" h="298" extrusionOk="0">
                <a:moveTo>
                  <a:pt x="1" y="0"/>
                </a:moveTo>
                <a:lnTo>
                  <a:pt x="1" y="298"/>
                </a:lnTo>
                <a:cubicBezTo>
                  <a:pt x="166" y="298"/>
                  <a:pt x="299" y="166"/>
                  <a:pt x="299"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6" name="Google Shape;486;p16"/>
          <p:cNvSpPr/>
          <p:nvPr/>
        </p:nvSpPr>
        <p:spPr>
          <a:xfrm rot="10800000">
            <a:off x="211554" y="-93984"/>
            <a:ext cx="50865" cy="68448"/>
          </a:xfrm>
          <a:custGeom>
            <a:avLst/>
            <a:gdLst/>
            <a:ahLst/>
            <a:cxnLst/>
            <a:rect l="l" t="t" r="r" b="b"/>
            <a:pathLst>
              <a:path w="599" h="600" extrusionOk="0">
                <a:moveTo>
                  <a:pt x="298" y="1"/>
                </a:moveTo>
                <a:cubicBezTo>
                  <a:pt x="133" y="1"/>
                  <a:pt x="0" y="133"/>
                  <a:pt x="0" y="297"/>
                </a:cubicBezTo>
                <a:cubicBezTo>
                  <a:pt x="0"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7" name="Google Shape;487;p16"/>
          <p:cNvSpPr/>
          <p:nvPr/>
        </p:nvSpPr>
        <p:spPr>
          <a:xfrm rot="10800000">
            <a:off x="152200" y="20095"/>
            <a:ext cx="25729" cy="33996"/>
          </a:xfrm>
          <a:custGeom>
            <a:avLst/>
            <a:gdLst/>
            <a:ahLst/>
            <a:cxnLst/>
            <a:rect l="l" t="t" r="r" b="b"/>
            <a:pathLst>
              <a:path w="303" h="298" extrusionOk="0">
                <a:moveTo>
                  <a:pt x="0" y="0"/>
                </a:moveTo>
                <a:cubicBezTo>
                  <a:pt x="0" y="166"/>
                  <a:pt x="137" y="298"/>
                  <a:pt x="302" y="298"/>
                </a:cubicBez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8" name="Google Shape;488;p16"/>
          <p:cNvSpPr/>
          <p:nvPr/>
        </p:nvSpPr>
        <p:spPr>
          <a:xfrm rot="10800000">
            <a:off x="321688" y="736626"/>
            <a:ext cx="85" cy="684"/>
          </a:xfrm>
          <a:custGeom>
            <a:avLst/>
            <a:gdLst/>
            <a:ahLst/>
            <a:cxnLst/>
            <a:rect l="l" t="t" r="r" b="b"/>
            <a:pathLst>
              <a:path w="1" h="6" extrusionOk="0">
                <a:moveTo>
                  <a:pt x="1" y="1"/>
                </a:moveTo>
                <a:lnTo>
                  <a:pt x="1" y="5"/>
                </a:lnTo>
                <a:lnTo>
                  <a:pt x="1" y="5"/>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89" name="Google Shape;489;p16"/>
          <p:cNvSpPr/>
          <p:nvPr/>
        </p:nvSpPr>
        <p:spPr>
          <a:xfrm rot="10800000">
            <a:off x="465786" y="509153"/>
            <a:ext cx="25305" cy="33425"/>
          </a:xfrm>
          <a:custGeom>
            <a:avLst/>
            <a:gdLst/>
            <a:ahLst/>
            <a:cxnLst/>
            <a:rect l="l" t="t" r="r" b="b"/>
            <a:pathLst>
              <a:path w="298" h="293" extrusionOk="0">
                <a:moveTo>
                  <a:pt x="33" y="1"/>
                </a:moveTo>
                <a:cubicBezTo>
                  <a:pt x="24" y="10"/>
                  <a:pt x="10" y="20"/>
                  <a:pt x="1" y="29"/>
                </a:cubicBezTo>
                <a:lnTo>
                  <a:pt x="1" y="293"/>
                </a:lnTo>
                <a:lnTo>
                  <a:pt x="297" y="293"/>
                </a:lnTo>
                <a:cubicBezTo>
                  <a:pt x="297" y="138"/>
                  <a:pt x="184" y="20"/>
                  <a:pt x="33"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0" name="Google Shape;490;p16"/>
          <p:cNvSpPr/>
          <p:nvPr/>
        </p:nvSpPr>
        <p:spPr>
          <a:xfrm rot="10800000">
            <a:off x="380871" y="588665"/>
            <a:ext cx="48997" cy="63087"/>
          </a:xfrm>
          <a:custGeom>
            <a:avLst/>
            <a:gdLst/>
            <a:ahLst/>
            <a:cxnLst/>
            <a:rect l="l" t="t" r="r" b="b"/>
            <a:pathLst>
              <a:path w="577" h="553" extrusionOk="0">
                <a:moveTo>
                  <a:pt x="431" y="0"/>
                </a:moveTo>
                <a:cubicBezTo>
                  <a:pt x="289" y="122"/>
                  <a:pt x="148" y="250"/>
                  <a:pt x="1" y="373"/>
                </a:cubicBezTo>
                <a:cubicBezTo>
                  <a:pt x="48" y="477"/>
                  <a:pt x="152" y="553"/>
                  <a:pt x="275" y="553"/>
                </a:cubicBezTo>
                <a:cubicBezTo>
                  <a:pt x="440" y="553"/>
                  <a:pt x="577" y="416"/>
                  <a:pt x="577" y="250"/>
                </a:cubicBezTo>
                <a:cubicBezTo>
                  <a:pt x="577" y="142"/>
                  <a:pt x="516" y="52"/>
                  <a:pt x="43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1" name="Google Shape;491;p16"/>
          <p:cNvSpPr/>
          <p:nvPr/>
        </p:nvSpPr>
        <p:spPr>
          <a:xfrm rot="10800000">
            <a:off x="321687" y="702858"/>
            <a:ext cx="18767" cy="33881"/>
          </a:xfrm>
          <a:custGeom>
            <a:avLst/>
            <a:gdLst/>
            <a:ahLst/>
            <a:cxnLst/>
            <a:rect l="l" t="t" r="r" b="b"/>
            <a:pathLst>
              <a:path w="221" h="297" extrusionOk="0">
                <a:moveTo>
                  <a:pt x="221" y="0"/>
                </a:moveTo>
                <a:cubicBezTo>
                  <a:pt x="146" y="62"/>
                  <a:pt x="70" y="127"/>
                  <a:pt x="0" y="194"/>
                </a:cubicBezTo>
                <a:cubicBezTo>
                  <a:pt x="51" y="255"/>
                  <a:pt x="131" y="297"/>
                  <a:pt x="221" y="297"/>
                </a:cubicBezTo>
                <a:lnTo>
                  <a:pt x="221"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2" name="Google Shape;492;p16"/>
          <p:cNvSpPr/>
          <p:nvPr/>
        </p:nvSpPr>
        <p:spPr>
          <a:xfrm rot="10800000">
            <a:off x="321687" y="509153"/>
            <a:ext cx="25645" cy="34452"/>
          </a:xfrm>
          <a:custGeom>
            <a:avLst/>
            <a:gdLst/>
            <a:ahLst/>
            <a:cxnLst/>
            <a:rect l="l" t="t" r="r" b="b"/>
            <a:pathLst>
              <a:path w="302" h="302" extrusionOk="0">
                <a:moveTo>
                  <a:pt x="302" y="1"/>
                </a:moveTo>
                <a:cubicBezTo>
                  <a:pt x="138" y="1"/>
                  <a:pt x="1" y="136"/>
                  <a:pt x="1" y="302"/>
                </a:cubicBezTo>
                <a:lnTo>
                  <a:pt x="302" y="302"/>
                </a:lnTo>
                <a:lnTo>
                  <a:pt x="302"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3" name="Google Shape;493;p16"/>
          <p:cNvSpPr/>
          <p:nvPr/>
        </p:nvSpPr>
        <p:spPr>
          <a:xfrm rot="10800000">
            <a:off x="465786" y="475156"/>
            <a:ext cx="25305" cy="34109"/>
          </a:xfrm>
          <a:custGeom>
            <a:avLst/>
            <a:gdLst/>
            <a:ahLst/>
            <a:cxnLst/>
            <a:rect l="l" t="t" r="r" b="b"/>
            <a:pathLst>
              <a:path w="298" h="299" extrusionOk="0">
                <a:moveTo>
                  <a:pt x="1" y="1"/>
                </a:moveTo>
                <a:lnTo>
                  <a:pt x="1" y="298"/>
                </a:lnTo>
                <a:cubicBezTo>
                  <a:pt x="166" y="298"/>
                  <a:pt x="297" y="166"/>
                  <a:pt x="297"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4" name="Google Shape;494;p16"/>
          <p:cNvSpPr/>
          <p:nvPr/>
        </p:nvSpPr>
        <p:spPr>
          <a:xfrm rot="10800000">
            <a:off x="321687" y="281449"/>
            <a:ext cx="25645" cy="34680"/>
          </a:xfrm>
          <a:custGeom>
            <a:avLst/>
            <a:gdLst/>
            <a:ahLst/>
            <a:cxnLst/>
            <a:rect l="l" t="t" r="r" b="b"/>
            <a:pathLst>
              <a:path w="302" h="304" extrusionOk="0">
                <a:moveTo>
                  <a:pt x="302" y="1"/>
                </a:moveTo>
                <a:cubicBezTo>
                  <a:pt x="138" y="1"/>
                  <a:pt x="1" y="138"/>
                  <a:pt x="1" y="303"/>
                </a:cubicBezTo>
                <a:lnTo>
                  <a:pt x="302" y="303"/>
                </a:lnTo>
                <a:lnTo>
                  <a:pt x="302"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5" name="Google Shape;495;p16"/>
          <p:cNvSpPr/>
          <p:nvPr/>
        </p:nvSpPr>
        <p:spPr>
          <a:xfrm rot="10800000">
            <a:off x="465786" y="281449"/>
            <a:ext cx="25305" cy="3468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6" name="Google Shape;496;p16"/>
          <p:cNvSpPr/>
          <p:nvPr/>
        </p:nvSpPr>
        <p:spPr>
          <a:xfrm rot="10800000">
            <a:off x="380871" y="361191"/>
            <a:ext cx="50949" cy="68333"/>
          </a:xfrm>
          <a:custGeom>
            <a:avLst/>
            <a:gdLst/>
            <a:ahLst/>
            <a:cxnLst/>
            <a:rect l="l" t="t" r="r" b="b"/>
            <a:pathLst>
              <a:path w="600" h="599" extrusionOk="0">
                <a:moveTo>
                  <a:pt x="298" y="0"/>
                </a:moveTo>
                <a:cubicBezTo>
                  <a:pt x="132" y="0"/>
                  <a:pt x="1" y="132"/>
                  <a:pt x="1" y="297"/>
                </a:cubicBezTo>
                <a:cubicBezTo>
                  <a:pt x="1" y="462"/>
                  <a:pt x="132" y="599"/>
                  <a:pt x="298" y="599"/>
                </a:cubicBezTo>
                <a:cubicBezTo>
                  <a:pt x="463" y="599"/>
                  <a:pt x="600" y="462"/>
                  <a:pt x="600" y="297"/>
                </a:cubicBezTo>
                <a:cubicBezTo>
                  <a:pt x="600" y="132"/>
                  <a:pt x="463"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7" name="Google Shape;497;p16"/>
          <p:cNvSpPr/>
          <p:nvPr/>
        </p:nvSpPr>
        <p:spPr>
          <a:xfrm rot="10800000">
            <a:off x="321687" y="475156"/>
            <a:ext cx="25645" cy="34109"/>
          </a:xfrm>
          <a:custGeom>
            <a:avLst/>
            <a:gdLst/>
            <a:ahLst/>
            <a:cxnLst/>
            <a:rect l="l" t="t" r="r" b="b"/>
            <a:pathLst>
              <a:path w="302" h="299" extrusionOk="0">
                <a:moveTo>
                  <a:pt x="1" y="1"/>
                </a:moveTo>
                <a:cubicBezTo>
                  <a:pt x="1" y="166"/>
                  <a:pt x="138" y="298"/>
                  <a:pt x="302" y="298"/>
                </a:cubicBezTo>
                <a:lnTo>
                  <a:pt x="302"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8" name="Google Shape;498;p16"/>
          <p:cNvSpPr/>
          <p:nvPr/>
        </p:nvSpPr>
        <p:spPr>
          <a:xfrm rot="10800000">
            <a:off x="321687" y="53977"/>
            <a:ext cx="25645" cy="34452"/>
          </a:xfrm>
          <a:custGeom>
            <a:avLst/>
            <a:gdLst/>
            <a:ahLst/>
            <a:cxnLst/>
            <a:rect l="l" t="t" r="r" b="b"/>
            <a:pathLst>
              <a:path w="302" h="302" extrusionOk="0">
                <a:moveTo>
                  <a:pt x="302" y="0"/>
                </a:moveTo>
                <a:cubicBezTo>
                  <a:pt x="138" y="0"/>
                  <a:pt x="1" y="136"/>
                  <a:pt x="1" y="301"/>
                </a:cubicBezTo>
                <a:lnTo>
                  <a:pt x="302" y="301"/>
                </a:ln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499" name="Google Shape;499;p16"/>
          <p:cNvSpPr/>
          <p:nvPr/>
        </p:nvSpPr>
        <p:spPr>
          <a:xfrm rot="10800000">
            <a:off x="465786" y="247684"/>
            <a:ext cx="25305" cy="3388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0" name="Google Shape;500;p16"/>
          <p:cNvSpPr/>
          <p:nvPr/>
        </p:nvSpPr>
        <p:spPr>
          <a:xfrm rot="10800000">
            <a:off x="380871" y="133489"/>
            <a:ext cx="50949" cy="68563"/>
          </a:xfrm>
          <a:custGeom>
            <a:avLst/>
            <a:gdLst/>
            <a:ahLst/>
            <a:cxnLst/>
            <a:rect l="l" t="t" r="r" b="b"/>
            <a:pathLst>
              <a:path w="600" h="601" extrusionOk="0">
                <a:moveTo>
                  <a:pt x="298" y="0"/>
                </a:moveTo>
                <a:cubicBezTo>
                  <a:pt x="132" y="0"/>
                  <a:pt x="1" y="133"/>
                  <a:pt x="1" y="298"/>
                </a:cubicBezTo>
                <a:cubicBezTo>
                  <a:pt x="1" y="463"/>
                  <a:pt x="132"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1" name="Google Shape;501;p16"/>
          <p:cNvSpPr/>
          <p:nvPr/>
        </p:nvSpPr>
        <p:spPr>
          <a:xfrm rot="10800000">
            <a:off x="321687" y="247684"/>
            <a:ext cx="25645" cy="33881"/>
          </a:xfrm>
          <a:custGeom>
            <a:avLst/>
            <a:gdLst/>
            <a:ahLst/>
            <a:cxnLst/>
            <a:rect l="l" t="t" r="r" b="b"/>
            <a:pathLst>
              <a:path w="302" h="297" extrusionOk="0">
                <a:moveTo>
                  <a:pt x="1" y="0"/>
                </a:moveTo>
                <a:cubicBezTo>
                  <a:pt x="1" y="165"/>
                  <a:pt x="138" y="297"/>
                  <a:pt x="302" y="297"/>
                </a:cubicBez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2" name="Google Shape;502;p16"/>
          <p:cNvSpPr/>
          <p:nvPr/>
        </p:nvSpPr>
        <p:spPr>
          <a:xfrm rot="10800000">
            <a:off x="465786" y="53977"/>
            <a:ext cx="25305" cy="34452"/>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3" name="Google Shape;503;p16"/>
          <p:cNvSpPr/>
          <p:nvPr/>
        </p:nvSpPr>
        <p:spPr>
          <a:xfrm rot="10800000">
            <a:off x="380871" y="-93984"/>
            <a:ext cx="50949" cy="68448"/>
          </a:xfrm>
          <a:custGeom>
            <a:avLst/>
            <a:gdLst/>
            <a:ahLst/>
            <a:cxnLst/>
            <a:rect l="l" t="t" r="r" b="b"/>
            <a:pathLst>
              <a:path w="600" h="600" extrusionOk="0">
                <a:moveTo>
                  <a:pt x="298" y="1"/>
                </a:moveTo>
                <a:cubicBezTo>
                  <a:pt x="132" y="1"/>
                  <a:pt x="1" y="133"/>
                  <a:pt x="1" y="297"/>
                </a:cubicBezTo>
                <a:cubicBezTo>
                  <a:pt x="1" y="462"/>
                  <a:pt x="132"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4" name="Google Shape;504;p16"/>
          <p:cNvSpPr/>
          <p:nvPr/>
        </p:nvSpPr>
        <p:spPr>
          <a:xfrm rot="10800000">
            <a:off x="465786" y="20095"/>
            <a:ext cx="25305" cy="33996"/>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5" name="Google Shape;505;p16"/>
          <p:cNvSpPr/>
          <p:nvPr/>
        </p:nvSpPr>
        <p:spPr>
          <a:xfrm rot="10800000">
            <a:off x="321687" y="20095"/>
            <a:ext cx="25645" cy="33996"/>
          </a:xfrm>
          <a:custGeom>
            <a:avLst/>
            <a:gdLst/>
            <a:ahLst/>
            <a:cxnLst/>
            <a:rect l="l" t="t" r="r" b="b"/>
            <a:pathLst>
              <a:path w="302" h="298" extrusionOk="0">
                <a:moveTo>
                  <a:pt x="1" y="0"/>
                </a:moveTo>
                <a:cubicBezTo>
                  <a:pt x="1" y="166"/>
                  <a:pt x="138" y="298"/>
                  <a:pt x="302" y="298"/>
                </a:cubicBez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6" name="Google Shape;506;p16"/>
          <p:cNvSpPr/>
          <p:nvPr/>
        </p:nvSpPr>
        <p:spPr>
          <a:xfrm rot="10800000">
            <a:off x="491006" y="509153"/>
            <a:ext cx="25729" cy="30231"/>
          </a:xfrm>
          <a:custGeom>
            <a:avLst/>
            <a:gdLst/>
            <a:ahLst/>
            <a:cxnLst/>
            <a:rect l="l" t="t" r="r" b="b"/>
            <a:pathLst>
              <a:path w="303" h="265" extrusionOk="0">
                <a:moveTo>
                  <a:pt x="303" y="1"/>
                </a:moveTo>
                <a:cubicBezTo>
                  <a:pt x="203" y="81"/>
                  <a:pt x="105" y="166"/>
                  <a:pt x="5" y="247"/>
                </a:cubicBezTo>
                <a:cubicBezTo>
                  <a:pt x="5" y="251"/>
                  <a:pt x="0" y="256"/>
                  <a:pt x="0" y="265"/>
                </a:cubicBezTo>
                <a:lnTo>
                  <a:pt x="303" y="265"/>
                </a:lnTo>
                <a:lnTo>
                  <a:pt x="303"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7" name="Google Shape;507;p16"/>
          <p:cNvSpPr/>
          <p:nvPr/>
        </p:nvSpPr>
        <p:spPr>
          <a:xfrm rot="10800000">
            <a:off x="550275" y="361191"/>
            <a:ext cx="50949" cy="68333"/>
          </a:xfrm>
          <a:custGeom>
            <a:avLst/>
            <a:gdLst/>
            <a:ahLst/>
            <a:cxnLst/>
            <a:rect l="l" t="t" r="r" b="b"/>
            <a:pathLst>
              <a:path w="600" h="599" extrusionOk="0">
                <a:moveTo>
                  <a:pt x="298" y="0"/>
                </a:moveTo>
                <a:cubicBezTo>
                  <a:pt x="133" y="0"/>
                  <a:pt x="1" y="132"/>
                  <a:pt x="1" y="297"/>
                </a:cubicBezTo>
                <a:cubicBezTo>
                  <a:pt x="1" y="462"/>
                  <a:pt x="133" y="599"/>
                  <a:pt x="298" y="599"/>
                </a:cubicBezTo>
                <a:cubicBezTo>
                  <a:pt x="462" y="599"/>
                  <a:pt x="599" y="462"/>
                  <a:pt x="599" y="297"/>
                </a:cubicBezTo>
                <a:cubicBezTo>
                  <a:pt x="599" y="132"/>
                  <a:pt x="462"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8" name="Google Shape;508;p16"/>
          <p:cNvSpPr/>
          <p:nvPr/>
        </p:nvSpPr>
        <p:spPr>
          <a:xfrm rot="10800000">
            <a:off x="635190" y="281449"/>
            <a:ext cx="25305" cy="34680"/>
          </a:xfrm>
          <a:custGeom>
            <a:avLst/>
            <a:gdLst/>
            <a:ahLst/>
            <a:cxnLst/>
            <a:rect l="l" t="t" r="r" b="b"/>
            <a:pathLst>
              <a:path w="298" h="304" extrusionOk="0">
                <a:moveTo>
                  <a:pt x="0" y="1"/>
                </a:moveTo>
                <a:lnTo>
                  <a:pt x="0" y="303"/>
                </a:lnTo>
                <a:lnTo>
                  <a:pt x="298" y="303"/>
                </a:lnTo>
                <a:cubicBezTo>
                  <a:pt x="298" y="138"/>
                  <a:pt x="166" y="1"/>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09" name="Google Shape;509;p16"/>
          <p:cNvSpPr/>
          <p:nvPr/>
        </p:nvSpPr>
        <p:spPr>
          <a:xfrm rot="10800000">
            <a:off x="491006" y="281449"/>
            <a:ext cx="25729" cy="3468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0" name="Google Shape;510;p16"/>
          <p:cNvSpPr/>
          <p:nvPr/>
        </p:nvSpPr>
        <p:spPr>
          <a:xfrm rot="10800000">
            <a:off x="491006" y="475156"/>
            <a:ext cx="25729" cy="34109"/>
          </a:xfrm>
          <a:custGeom>
            <a:avLst/>
            <a:gdLst/>
            <a:ahLst/>
            <a:cxnLst/>
            <a:rect l="l" t="t" r="r" b="b"/>
            <a:pathLst>
              <a:path w="303" h="299" extrusionOk="0">
                <a:moveTo>
                  <a:pt x="0" y="1"/>
                </a:moveTo>
                <a:cubicBezTo>
                  <a:pt x="0" y="166"/>
                  <a:pt x="137" y="298"/>
                  <a:pt x="303" y="298"/>
                </a:cubicBezTo>
                <a:lnTo>
                  <a:pt x="303"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1" name="Google Shape;511;p16"/>
          <p:cNvSpPr/>
          <p:nvPr/>
        </p:nvSpPr>
        <p:spPr>
          <a:xfrm rot="10800000">
            <a:off x="550275" y="133489"/>
            <a:ext cx="50949" cy="68563"/>
          </a:xfrm>
          <a:custGeom>
            <a:avLst/>
            <a:gdLst/>
            <a:ahLst/>
            <a:cxnLst/>
            <a:rect l="l" t="t" r="r" b="b"/>
            <a:pathLst>
              <a:path w="600" h="601" extrusionOk="0">
                <a:moveTo>
                  <a:pt x="298" y="0"/>
                </a:moveTo>
                <a:cubicBezTo>
                  <a:pt x="133" y="0"/>
                  <a:pt x="1" y="133"/>
                  <a:pt x="1" y="298"/>
                </a:cubicBezTo>
                <a:cubicBezTo>
                  <a:pt x="1" y="463"/>
                  <a:pt x="133" y="600"/>
                  <a:pt x="298" y="600"/>
                </a:cubicBezTo>
                <a:cubicBezTo>
                  <a:pt x="462" y="600"/>
                  <a:pt x="599" y="463"/>
                  <a:pt x="599" y="298"/>
                </a:cubicBezTo>
                <a:cubicBezTo>
                  <a:pt x="599" y="133"/>
                  <a:pt x="462"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2" name="Google Shape;512;p16"/>
          <p:cNvSpPr/>
          <p:nvPr/>
        </p:nvSpPr>
        <p:spPr>
          <a:xfrm rot="10800000">
            <a:off x="635190" y="247684"/>
            <a:ext cx="25305" cy="33881"/>
          </a:xfrm>
          <a:custGeom>
            <a:avLst/>
            <a:gdLst/>
            <a:ahLst/>
            <a:cxnLst/>
            <a:rect l="l" t="t" r="r" b="b"/>
            <a:pathLst>
              <a:path w="298" h="297" extrusionOk="0">
                <a:moveTo>
                  <a:pt x="0" y="0"/>
                </a:moveTo>
                <a:lnTo>
                  <a:pt x="0" y="297"/>
                </a:lnTo>
                <a:cubicBezTo>
                  <a:pt x="166" y="297"/>
                  <a:pt x="298" y="165"/>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3" name="Google Shape;513;p16"/>
          <p:cNvSpPr/>
          <p:nvPr/>
        </p:nvSpPr>
        <p:spPr>
          <a:xfrm rot="10800000">
            <a:off x="491006" y="53977"/>
            <a:ext cx="25729" cy="34452"/>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4" name="Google Shape;514;p16"/>
          <p:cNvSpPr/>
          <p:nvPr/>
        </p:nvSpPr>
        <p:spPr>
          <a:xfrm rot="10800000">
            <a:off x="635190" y="53977"/>
            <a:ext cx="25305" cy="34452"/>
          </a:xfrm>
          <a:custGeom>
            <a:avLst/>
            <a:gdLst/>
            <a:ahLst/>
            <a:cxnLst/>
            <a:rect l="l" t="t" r="r" b="b"/>
            <a:pathLst>
              <a:path w="298"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5" name="Google Shape;515;p16"/>
          <p:cNvSpPr/>
          <p:nvPr/>
        </p:nvSpPr>
        <p:spPr>
          <a:xfrm rot="10800000">
            <a:off x="491006" y="247684"/>
            <a:ext cx="25729" cy="3388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6" name="Google Shape;516;p16"/>
          <p:cNvSpPr/>
          <p:nvPr/>
        </p:nvSpPr>
        <p:spPr>
          <a:xfrm rot="10800000">
            <a:off x="491006" y="20095"/>
            <a:ext cx="25729" cy="33996"/>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7" name="Google Shape;517;p16"/>
          <p:cNvSpPr/>
          <p:nvPr/>
        </p:nvSpPr>
        <p:spPr>
          <a:xfrm rot="10800000">
            <a:off x="550275" y="-93984"/>
            <a:ext cx="50949" cy="68448"/>
          </a:xfrm>
          <a:custGeom>
            <a:avLst/>
            <a:gdLst/>
            <a:ahLst/>
            <a:cxnLst/>
            <a:rect l="l" t="t" r="r" b="b"/>
            <a:pathLst>
              <a:path w="600" h="600" extrusionOk="0">
                <a:moveTo>
                  <a:pt x="298" y="1"/>
                </a:moveTo>
                <a:cubicBezTo>
                  <a:pt x="133" y="1"/>
                  <a:pt x="1" y="133"/>
                  <a:pt x="1" y="297"/>
                </a:cubicBezTo>
                <a:cubicBezTo>
                  <a:pt x="1" y="462"/>
                  <a:pt x="133" y="599"/>
                  <a:pt x="298" y="599"/>
                </a:cubicBezTo>
                <a:cubicBezTo>
                  <a:pt x="462" y="599"/>
                  <a:pt x="599" y="462"/>
                  <a:pt x="599" y="297"/>
                </a:cubicBezTo>
                <a:cubicBezTo>
                  <a:pt x="599" y="133"/>
                  <a:pt x="462" y="1"/>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8" name="Google Shape;518;p16"/>
          <p:cNvSpPr/>
          <p:nvPr/>
        </p:nvSpPr>
        <p:spPr>
          <a:xfrm rot="10800000">
            <a:off x="635190" y="20095"/>
            <a:ext cx="25305" cy="33996"/>
          </a:xfrm>
          <a:custGeom>
            <a:avLst/>
            <a:gdLst/>
            <a:ahLst/>
            <a:cxnLst/>
            <a:rect l="l" t="t" r="r" b="b"/>
            <a:pathLst>
              <a:path w="298" h="298" extrusionOk="0">
                <a:moveTo>
                  <a:pt x="0" y="0"/>
                </a:moveTo>
                <a:lnTo>
                  <a:pt x="0" y="298"/>
                </a:lnTo>
                <a:cubicBezTo>
                  <a:pt x="166" y="298"/>
                  <a:pt x="298" y="166"/>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19" name="Google Shape;519;p16"/>
          <p:cNvSpPr/>
          <p:nvPr/>
        </p:nvSpPr>
        <p:spPr>
          <a:xfrm rot="10800000">
            <a:off x="660408" y="281449"/>
            <a:ext cx="25645" cy="34680"/>
          </a:xfrm>
          <a:custGeom>
            <a:avLst/>
            <a:gdLst/>
            <a:ahLst/>
            <a:cxnLst/>
            <a:rect l="l" t="t" r="r" b="b"/>
            <a:pathLst>
              <a:path w="302" h="304" extrusionOk="0">
                <a:moveTo>
                  <a:pt x="301" y="1"/>
                </a:moveTo>
                <a:cubicBezTo>
                  <a:pt x="137" y="1"/>
                  <a:pt x="0" y="138"/>
                  <a:pt x="0" y="303"/>
                </a:cubicBezTo>
                <a:lnTo>
                  <a:pt x="301" y="303"/>
                </a:lnTo>
                <a:lnTo>
                  <a:pt x="301"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0" name="Google Shape;520;p16"/>
          <p:cNvSpPr/>
          <p:nvPr/>
        </p:nvSpPr>
        <p:spPr>
          <a:xfrm rot="10800000">
            <a:off x="804592" y="53977"/>
            <a:ext cx="25645" cy="34452"/>
          </a:xfrm>
          <a:custGeom>
            <a:avLst/>
            <a:gdLst/>
            <a:ahLst/>
            <a:cxnLst/>
            <a:rect l="l" t="t" r="r" b="b"/>
            <a:pathLst>
              <a:path w="302" h="302" extrusionOk="0">
                <a:moveTo>
                  <a:pt x="1" y="0"/>
                </a:moveTo>
                <a:lnTo>
                  <a:pt x="1" y="301"/>
                </a:lnTo>
                <a:lnTo>
                  <a:pt x="302" y="301"/>
                </a:lnTo>
                <a:cubicBezTo>
                  <a:pt x="302" y="136"/>
                  <a:pt x="170"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1" name="Google Shape;521;p16"/>
          <p:cNvSpPr/>
          <p:nvPr/>
        </p:nvSpPr>
        <p:spPr>
          <a:xfrm rot="10800000">
            <a:off x="660408" y="53977"/>
            <a:ext cx="25645" cy="34452"/>
          </a:xfrm>
          <a:custGeom>
            <a:avLst/>
            <a:gdLst/>
            <a:ahLst/>
            <a:cxnLst/>
            <a:rect l="l" t="t" r="r" b="b"/>
            <a:pathLst>
              <a:path w="302" h="302" extrusionOk="0">
                <a:moveTo>
                  <a:pt x="301" y="0"/>
                </a:moveTo>
                <a:cubicBezTo>
                  <a:pt x="137" y="0"/>
                  <a:pt x="0" y="136"/>
                  <a:pt x="0" y="301"/>
                </a:cubicBezTo>
                <a:lnTo>
                  <a:pt x="301" y="301"/>
                </a:lnTo>
                <a:lnTo>
                  <a:pt x="301"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2" name="Google Shape;522;p16"/>
          <p:cNvSpPr/>
          <p:nvPr/>
        </p:nvSpPr>
        <p:spPr>
          <a:xfrm rot="10800000">
            <a:off x="660408" y="247684"/>
            <a:ext cx="25645" cy="33881"/>
          </a:xfrm>
          <a:custGeom>
            <a:avLst/>
            <a:gdLst/>
            <a:ahLst/>
            <a:cxnLst/>
            <a:rect l="l" t="t" r="r" b="b"/>
            <a:pathLst>
              <a:path w="302" h="297" extrusionOk="0">
                <a:moveTo>
                  <a:pt x="0" y="0"/>
                </a:moveTo>
                <a:cubicBezTo>
                  <a:pt x="0" y="165"/>
                  <a:pt x="137" y="297"/>
                  <a:pt x="301" y="297"/>
                </a:cubicBezTo>
                <a:lnTo>
                  <a:pt x="301"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3" name="Google Shape;523;p16"/>
          <p:cNvSpPr/>
          <p:nvPr/>
        </p:nvSpPr>
        <p:spPr>
          <a:xfrm rot="10800000">
            <a:off x="719594" y="133489"/>
            <a:ext cx="50949" cy="68563"/>
          </a:xfrm>
          <a:custGeom>
            <a:avLst/>
            <a:gdLst/>
            <a:ahLst/>
            <a:cxnLst/>
            <a:rect l="l" t="t" r="r" b="b"/>
            <a:pathLst>
              <a:path w="600" h="601" extrusionOk="0">
                <a:moveTo>
                  <a:pt x="297" y="0"/>
                </a:moveTo>
                <a:cubicBezTo>
                  <a:pt x="132" y="0"/>
                  <a:pt x="0" y="133"/>
                  <a:pt x="0" y="298"/>
                </a:cubicBezTo>
                <a:cubicBezTo>
                  <a:pt x="0" y="463"/>
                  <a:pt x="132"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4" name="Google Shape;524;p16"/>
          <p:cNvSpPr/>
          <p:nvPr/>
        </p:nvSpPr>
        <p:spPr>
          <a:xfrm rot="10800000">
            <a:off x="660408" y="20095"/>
            <a:ext cx="25645" cy="33996"/>
          </a:xfrm>
          <a:custGeom>
            <a:avLst/>
            <a:gdLst/>
            <a:ahLst/>
            <a:cxnLst/>
            <a:rect l="l" t="t" r="r" b="b"/>
            <a:pathLst>
              <a:path w="302" h="298" extrusionOk="0">
                <a:moveTo>
                  <a:pt x="0" y="0"/>
                </a:moveTo>
                <a:cubicBezTo>
                  <a:pt x="0" y="166"/>
                  <a:pt x="137" y="298"/>
                  <a:pt x="301" y="298"/>
                </a:cubicBezTo>
                <a:lnTo>
                  <a:pt x="301"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5" name="Google Shape;525;p16"/>
          <p:cNvSpPr/>
          <p:nvPr/>
        </p:nvSpPr>
        <p:spPr>
          <a:xfrm rot="10800000">
            <a:off x="804592" y="20095"/>
            <a:ext cx="25645" cy="33996"/>
          </a:xfrm>
          <a:custGeom>
            <a:avLst/>
            <a:gdLst/>
            <a:ahLst/>
            <a:cxnLst/>
            <a:rect l="l" t="t" r="r" b="b"/>
            <a:pathLst>
              <a:path w="302" h="298" extrusionOk="0">
                <a:moveTo>
                  <a:pt x="1" y="0"/>
                </a:moveTo>
                <a:lnTo>
                  <a:pt x="1" y="298"/>
                </a:lnTo>
                <a:cubicBezTo>
                  <a:pt x="170" y="298"/>
                  <a:pt x="302" y="166"/>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6" name="Google Shape;526;p16"/>
          <p:cNvSpPr/>
          <p:nvPr/>
        </p:nvSpPr>
        <p:spPr>
          <a:xfrm rot="10800000">
            <a:off x="719594" y="-93984"/>
            <a:ext cx="50949" cy="68448"/>
          </a:xfrm>
          <a:custGeom>
            <a:avLst/>
            <a:gdLst/>
            <a:ahLst/>
            <a:cxnLst/>
            <a:rect l="l" t="t" r="r" b="b"/>
            <a:pathLst>
              <a:path w="600" h="600" extrusionOk="0">
                <a:moveTo>
                  <a:pt x="297" y="1"/>
                </a:moveTo>
                <a:cubicBezTo>
                  <a:pt x="132" y="1"/>
                  <a:pt x="0" y="133"/>
                  <a:pt x="0" y="297"/>
                </a:cubicBezTo>
                <a:cubicBezTo>
                  <a:pt x="0" y="462"/>
                  <a:pt x="132"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7" name="Google Shape;527;p16"/>
          <p:cNvSpPr/>
          <p:nvPr/>
        </p:nvSpPr>
        <p:spPr>
          <a:xfrm rot="10800000">
            <a:off x="889421" y="133489"/>
            <a:ext cx="50185" cy="53960"/>
          </a:xfrm>
          <a:custGeom>
            <a:avLst/>
            <a:gdLst/>
            <a:ahLst/>
            <a:cxnLst/>
            <a:rect l="l" t="t" r="r" b="b"/>
            <a:pathLst>
              <a:path w="591" h="473" extrusionOk="0">
                <a:moveTo>
                  <a:pt x="534" y="0"/>
                </a:moveTo>
                <a:cubicBezTo>
                  <a:pt x="359" y="76"/>
                  <a:pt x="181" y="142"/>
                  <a:pt x="1" y="207"/>
                </a:cubicBezTo>
                <a:cubicBezTo>
                  <a:pt x="20" y="353"/>
                  <a:pt x="142" y="472"/>
                  <a:pt x="294" y="472"/>
                </a:cubicBezTo>
                <a:cubicBezTo>
                  <a:pt x="458" y="472"/>
                  <a:pt x="590" y="335"/>
                  <a:pt x="590" y="170"/>
                </a:cubicBezTo>
                <a:cubicBezTo>
                  <a:pt x="590" y="104"/>
                  <a:pt x="566" y="48"/>
                  <a:pt x="534"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8" name="Google Shape;528;p16"/>
          <p:cNvSpPr/>
          <p:nvPr/>
        </p:nvSpPr>
        <p:spPr>
          <a:xfrm rot="10800000">
            <a:off x="973912" y="53977"/>
            <a:ext cx="25729" cy="34452"/>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29" name="Google Shape;529;p16"/>
          <p:cNvSpPr/>
          <p:nvPr/>
        </p:nvSpPr>
        <p:spPr>
          <a:xfrm rot="10800000">
            <a:off x="830152" y="53977"/>
            <a:ext cx="25389" cy="34452"/>
          </a:xfrm>
          <a:custGeom>
            <a:avLst/>
            <a:gdLst/>
            <a:ahLst/>
            <a:cxnLst/>
            <a:rect l="l" t="t" r="r" b="b"/>
            <a:pathLst>
              <a:path w="299" h="302" extrusionOk="0">
                <a:moveTo>
                  <a:pt x="299" y="0"/>
                </a:moveTo>
                <a:cubicBezTo>
                  <a:pt x="133" y="0"/>
                  <a:pt x="1" y="136"/>
                  <a:pt x="1" y="301"/>
                </a:cubicBezTo>
                <a:lnTo>
                  <a:pt x="299" y="301"/>
                </a:lnTo>
                <a:lnTo>
                  <a:pt x="299"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0" name="Google Shape;530;p16"/>
          <p:cNvSpPr/>
          <p:nvPr/>
        </p:nvSpPr>
        <p:spPr>
          <a:xfrm rot="10800000">
            <a:off x="973912" y="20095"/>
            <a:ext cx="25729" cy="33996"/>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1" name="Google Shape;531;p16"/>
          <p:cNvSpPr/>
          <p:nvPr/>
        </p:nvSpPr>
        <p:spPr>
          <a:xfrm rot="10800000">
            <a:off x="889420" y="-93984"/>
            <a:ext cx="50949" cy="68448"/>
          </a:xfrm>
          <a:custGeom>
            <a:avLst/>
            <a:gdLst/>
            <a:ahLst/>
            <a:cxnLst/>
            <a:rect l="l" t="t" r="r" b="b"/>
            <a:pathLst>
              <a:path w="600" h="600" extrusionOk="0">
                <a:moveTo>
                  <a:pt x="303" y="1"/>
                </a:moveTo>
                <a:cubicBezTo>
                  <a:pt x="137" y="1"/>
                  <a:pt x="0" y="133"/>
                  <a:pt x="0" y="297"/>
                </a:cubicBezTo>
                <a:cubicBezTo>
                  <a:pt x="0" y="462"/>
                  <a:pt x="137" y="599"/>
                  <a:pt x="303" y="599"/>
                </a:cubicBezTo>
                <a:cubicBezTo>
                  <a:pt x="467" y="599"/>
                  <a:pt x="599" y="462"/>
                  <a:pt x="599" y="297"/>
                </a:cubicBezTo>
                <a:cubicBezTo>
                  <a:pt x="599" y="133"/>
                  <a:pt x="467" y="1"/>
                  <a:pt x="303"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2" name="Google Shape;532;p16"/>
          <p:cNvSpPr/>
          <p:nvPr/>
        </p:nvSpPr>
        <p:spPr>
          <a:xfrm rot="10800000">
            <a:off x="830152" y="20095"/>
            <a:ext cx="25389" cy="33996"/>
          </a:xfrm>
          <a:custGeom>
            <a:avLst/>
            <a:gdLst/>
            <a:ahLst/>
            <a:cxnLst/>
            <a:rect l="l" t="t" r="r" b="b"/>
            <a:pathLst>
              <a:path w="299" h="298" extrusionOk="0">
                <a:moveTo>
                  <a:pt x="1" y="0"/>
                </a:moveTo>
                <a:cubicBezTo>
                  <a:pt x="1" y="166"/>
                  <a:pt x="133" y="298"/>
                  <a:pt x="299" y="298"/>
                </a:cubicBezTo>
                <a:lnTo>
                  <a:pt x="299"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3" name="Google Shape;533;p16"/>
          <p:cNvSpPr/>
          <p:nvPr/>
        </p:nvSpPr>
        <p:spPr>
          <a:xfrm rot="10800000">
            <a:off x="999556" y="53977"/>
            <a:ext cx="25305" cy="34452"/>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4" name="Google Shape;534;p16"/>
          <p:cNvSpPr/>
          <p:nvPr/>
        </p:nvSpPr>
        <p:spPr>
          <a:xfrm rot="10800000">
            <a:off x="1143399" y="53977"/>
            <a:ext cx="25645" cy="33996"/>
          </a:xfrm>
          <a:custGeom>
            <a:avLst/>
            <a:gdLst/>
            <a:ahLst/>
            <a:cxnLst/>
            <a:rect l="l" t="t" r="r" b="b"/>
            <a:pathLst>
              <a:path w="302" h="298" extrusionOk="0">
                <a:moveTo>
                  <a:pt x="19" y="1"/>
                </a:moveTo>
                <a:cubicBezTo>
                  <a:pt x="15" y="1"/>
                  <a:pt x="5" y="1"/>
                  <a:pt x="1" y="5"/>
                </a:cubicBezTo>
                <a:lnTo>
                  <a:pt x="1" y="297"/>
                </a:lnTo>
                <a:lnTo>
                  <a:pt x="302" y="297"/>
                </a:lnTo>
                <a:cubicBezTo>
                  <a:pt x="302" y="138"/>
                  <a:pt x="175" y="10"/>
                  <a:pt x="19"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5" name="Google Shape;535;p16"/>
          <p:cNvSpPr/>
          <p:nvPr/>
        </p:nvSpPr>
        <p:spPr>
          <a:xfrm rot="10800000">
            <a:off x="1143399" y="20095"/>
            <a:ext cx="25645" cy="33996"/>
          </a:xfrm>
          <a:custGeom>
            <a:avLst/>
            <a:gdLst/>
            <a:ahLst/>
            <a:cxnLst/>
            <a:rect l="l" t="t" r="r" b="b"/>
            <a:pathLst>
              <a:path w="302" h="298" extrusionOk="0">
                <a:moveTo>
                  <a:pt x="1" y="0"/>
                </a:moveTo>
                <a:lnTo>
                  <a:pt x="1" y="298"/>
                </a:lnTo>
                <a:cubicBezTo>
                  <a:pt x="166" y="298"/>
                  <a:pt x="302" y="166"/>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6" name="Google Shape;536;p16"/>
          <p:cNvSpPr/>
          <p:nvPr/>
        </p:nvSpPr>
        <p:spPr>
          <a:xfrm rot="10800000">
            <a:off x="999556" y="20095"/>
            <a:ext cx="25305" cy="33996"/>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7" name="Google Shape;537;p16"/>
          <p:cNvSpPr/>
          <p:nvPr/>
        </p:nvSpPr>
        <p:spPr>
          <a:xfrm rot="10800000">
            <a:off x="1058824" y="-93984"/>
            <a:ext cx="50949" cy="68448"/>
          </a:xfrm>
          <a:custGeom>
            <a:avLst/>
            <a:gdLst/>
            <a:ahLst/>
            <a:cxnLst/>
            <a:rect l="l" t="t" r="r" b="b"/>
            <a:pathLst>
              <a:path w="600" h="600" extrusionOk="0">
                <a:moveTo>
                  <a:pt x="302" y="1"/>
                </a:moveTo>
                <a:cubicBezTo>
                  <a:pt x="137" y="1"/>
                  <a:pt x="0" y="133"/>
                  <a:pt x="0" y="297"/>
                </a:cubicBezTo>
                <a:cubicBezTo>
                  <a:pt x="0" y="462"/>
                  <a:pt x="137" y="599"/>
                  <a:pt x="302" y="599"/>
                </a:cubicBezTo>
                <a:cubicBezTo>
                  <a:pt x="468" y="599"/>
                  <a:pt x="600" y="462"/>
                  <a:pt x="600" y="297"/>
                </a:cubicBezTo>
                <a:cubicBezTo>
                  <a:pt x="600" y="133"/>
                  <a:pt x="468" y="1"/>
                  <a:pt x="302"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8" name="Google Shape;538;p16"/>
          <p:cNvSpPr/>
          <p:nvPr/>
        </p:nvSpPr>
        <p:spPr>
          <a:xfrm rot="10800000">
            <a:off x="1168958" y="53977"/>
            <a:ext cx="25305" cy="33425"/>
          </a:xfrm>
          <a:custGeom>
            <a:avLst/>
            <a:gdLst/>
            <a:ahLst/>
            <a:cxnLst/>
            <a:rect l="l" t="t" r="r" b="b"/>
            <a:pathLst>
              <a:path w="298" h="293" extrusionOk="0">
                <a:moveTo>
                  <a:pt x="298" y="0"/>
                </a:moveTo>
                <a:cubicBezTo>
                  <a:pt x="270" y="0"/>
                  <a:pt x="237" y="9"/>
                  <a:pt x="203" y="9"/>
                </a:cubicBezTo>
                <a:cubicBezTo>
                  <a:pt x="85" y="52"/>
                  <a:pt x="0" y="161"/>
                  <a:pt x="0" y="292"/>
                </a:cubicBezTo>
                <a:lnTo>
                  <a:pt x="298" y="292"/>
                </a:ln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39" name="Google Shape;539;p16"/>
          <p:cNvSpPr/>
          <p:nvPr/>
        </p:nvSpPr>
        <p:spPr>
          <a:xfrm rot="10800000">
            <a:off x="1312718" y="53977"/>
            <a:ext cx="25729" cy="21561"/>
          </a:xfrm>
          <a:custGeom>
            <a:avLst/>
            <a:gdLst/>
            <a:ahLst/>
            <a:cxnLst/>
            <a:rect l="l" t="t" r="r" b="b"/>
            <a:pathLst>
              <a:path w="303" h="189" extrusionOk="0">
                <a:moveTo>
                  <a:pt x="1" y="0"/>
                </a:moveTo>
                <a:lnTo>
                  <a:pt x="1" y="188"/>
                </a:lnTo>
                <a:lnTo>
                  <a:pt x="303" y="188"/>
                </a:lnTo>
                <a:cubicBezTo>
                  <a:pt x="303" y="114"/>
                  <a:pt x="274" y="51"/>
                  <a:pt x="23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0" name="Google Shape;540;p16"/>
          <p:cNvSpPr/>
          <p:nvPr/>
        </p:nvSpPr>
        <p:spPr>
          <a:xfrm rot="10800000">
            <a:off x="1228227" y="-93984"/>
            <a:ext cx="50949" cy="68448"/>
          </a:xfrm>
          <a:custGeom>
            <a:avLst/>
            <a:gdLst/>
            <a:ahLst/>
            <a:cxnLst/>
            <a:rect l="l" t="t" r="r" b="b"/>
            <a:pathLst>
              <a:path w="600" h="600" extrusionOk="0">
                <a:moveTo>
                  <a:pt x="303" y="1"/>
                </a:moveTo>
                <a:cubicBezTo>
                  <a:pt x="138" y="1"/>
                  <a:pt x="1" y="133"/>
                  <a:pt x="1" y="297"/>
                </a:cubicBezTo>
                <a:cubicBezTo>
                  <a:pt x="1" y="462"/>
                  <a:pt x="138" y="599"/>
                  <a:pt x="303" y="599"/>
                </a:cubicBezTo>
                <a:cubicBezTo>
                  <a:pt x="467" y="599"/>
                  <a:pt x="600" y="462"/>
                  <a:pt x="600" y="297"/>
                </a:cubicBezTo>
                <a:cubicBezTo>
                  <a:pt x="600" y="133"/>
                  <a:pt x="467" y="1"/>
                  <a:pt x="303"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1" name="Google Shape;541;p16"/>
          <p:cNvSpPr/>
          <p:nvPr/>
        </p:nvSpPr>
        <p:spPr>
          <a:xfrm rot="10800000">
            <a:off x="1168958" y="20095"/>
            <a:ext cx="25305" cy="33996"/>
          </a:xfrm>
          <a:custGeom>
            <a:avLst/>
            <a:gdLst/>
            <a:ahLst/>
            <a:cxnLst/>
            <a:rect l="l" t="t" r="r" b="b"/>
            <a:pathLst>
              <a:path w="298" h="298" extrusionOk="0">
                <a:moveTo>
                  <a:pt x="0" y="0"/>
                </a:moveTo>
                <a:cubicBezTo>
                  <a:pt x="0" y="166"/>
                  <a:pt x="133" y="298"/>
                  <a:pt x="298" y="298"/>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2" name="Google Shape;542;p16"/>
          <p:cNvSpPr/>
          <p:nvPr/>
        </p:nvSpPr>
        <p:spPr>
          <a:xfrm rot="10800000">
            <a:off x="1312718" y="20095"/>
            <a:ext cx="25729" cy="33996"/>
          </a:xfrm>
          <a:custGeom>
            <a:avLst/>
            <a:gdLst/>
            <a:ahLst/>
            <a:cxnLst/>
            <a:rect l="l" t="t" r="r" b="b"/>
            <a:pathLst>
              <a:path w="303" h="298" extrusionOk="0">
                <a:moveTo>
                  <a:pt x="1" y="0"/>
                </a:moveTo>
                <a:lnTo>
                  <a:pt x="1" y="298"/>
                </a:lnTo>
                <a:cubicBezTo>
                  <a:pt x="166" y="298"/>
                  <a:pt x="303" y="166"/>
                  <a:pt x="303"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3" name="Google Shape;543;p16"/>
          <p:cNvSpPr/>
          <p:nvPr/>
        </p:nvSpPr>
        <p:spPr>
          <a:xfrm rot="10800000">
            <a:off x="1338362" y="53976"/>
            <a:ext cx="25220" cy="22245"/>
          </a:xfrm>
          <a:custGeom>
            <a:avLst/>
            <a:gdLst/>
            <a:ahLst/>
            <a:cxnLst/>
            <a:rect l="l" t="t" r="r" b="b"/>
            <a:pathLst>
              <a:path w="297" h="195" extrusionOk="0">
                <a:moveTo>
                  <a:pt x="75" y="1"/>
                </a:moveTo>
                <a:cubicBezTo>
                  <a:pt x="28" y="53"/>
                  <a:pt x="0" y="120"/>
                  <a:pt x="0" y="194"/>
                </a:cubicBezTo>
                <a:lnTo>
                  <a:pt x="297" y="194"/>
                </a:lnTo>
                <a:lnTo>
                  <a:pt x="297" y="6"/>
                </a:lnTo>
                <a:cubicBezTo>
                  <a:pt x="222" y="6"/>
                  <a:pt x="151" y="1"/>
                  <a:pt x="75"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4" name="Google Shape;544;p16"/>
          <p:cNvSpPr/>
          <p:nvPr/>
        </p:nvSpPr>
        <p:spPr>
          <a:xfrm rot="10800000">
            <a:off x="1482120" y="53977"/>
            <a:ext cx="25645" cy="34452"/>
          </a:xfrm>
          <a:custGeom>
            <a:avLst/>
            <a:gdLst/>
            <a:ahLst/>
            <a:cxnLst/>
            <a:rect l="l" t="t" r="r" b="b"/>
            <a:pathLst>
              <a:path w="302" h="302" extrusionOk="0">
                <a:moveTo>
                  <a:pt x="0" y="0"/>
                </a:moveTo>
                <a:lnTo>
                  <a:pt x="0" y="301"/>
                </a:lnTo>
                <a:lnTo>
                  <a:pt x="301" y="301"/>
                </a:lnTo>
                <a:cubicBezTo>
                  <a:pt x="301" y="136"/>
                  <a:pt x="166"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5" name="Google Shape;545;p16"/>
          <p:cNvSpPr/>
          <p:nvPr/>
        </p:nvSpPr>
        <p:spPr>
          <a:xfrm rot="10800000">
            <a:off x="1397545" y="-93984"/>
            <a:ext cx="51035" cy="68448"/>
          </a:xfrm>
          <a:custGeom>
            <a:avLst/>
            <a:gdLst/>
            <a:ahLst/>
            <a:cxnLst/>
            <a:rect l="l" t="t" r="r" b="b"/>
            <a:pathLst>
              <a:path w="601" h="600" extrusionOk="0">
                <a:moveTo>
                  <a:pt x="303" y="1"/>
                </a:moveTo>
                <a:cubicBezTo>
                  <a:pt x="137" y="1"/>
                  <a:pt x="1" y="133"/>
                  <a:pt x="1" y="297"/>
                </a:cubicBezTo>
                <a:cubicBezTo>
                  <a:pt x="1" y="462"/>
                  <a:pt x="137" y="599"/>
                  <a:pt x="303" y="599"/>
                </a:cubicBezTo>
                <a:cubicBezTo>
                  <a:pt x="468" y="599"/>
                  <a:pt x="600" y="462"/>
                  <a:pt x="600" y="297"/>
                </a:cubicBezTo>
                <a:cubicBezTo>
                  <a:pt x="600" y="133"/>
                  <a:pt x="468" y="1"/>
                  <a:pt x="303"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6" name="Google Shape;546;p16"/>
          <p:cNvSpPr/>
          <p:nvPr/>
        </p:nvSpPr>
        <p:spPr>
          <a:xfrm rot="10800000">
            <a:off x="1338362" y="20095"/>
            <a:ext cx="25220" cy="33996"/>
          </a:xfrm>
          <a:custGeom>
            <a:avLst/>
            <a:gdLst/>
            <a:ahLst/>
            <a:cxnLst/>
            <a:rect l="l" t="t" r="r" b="b"/>
            <a:pathLst>
              <a:path w="297" h="298" extrusionOk="0">
                <a:moveTo>
                  <a:pt x="0" y="0"/>
                </a:moveTo>
                <a:cubicBezTo>
                  <a:pt x="0" y="166"/>
                  <a:pt x="131" y="298"/>
                  <a:pt x="297" y="298"/>
                </a:cubicBez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7" name="Google Shape;547;p16"/>
          <p:cNvSpPr/>
          <p:nvPr/>
        </p:nvSpPr>
        <p:spPr>
          <a:xfrm rot="10800000">
            <a:off x="1482120" y="20095"/>
            <a:ext cx="25645" cy="33996"/>
          </a:xfrm>
          <a:custGeom>
            <a:avLst/>
            <a:gdLst/>
            <a:ahLst/>
            <a:cxnLst/>
            <a:rect l="l" t="t" r="r" b="b"/>
            <a:pathLst>
              <a:path w="302" h="298" extrusionOk="0">
                <a:moveTo>
                  <a:pt x="0" y="0"/>
                </a:moveTo>
                <a:lnTo>
                  <a:pt x="0" y="298"/>
                </a:lnTo>
                <a:cubicBezTo>
                  <a:pt x="166" y="298"/>
                  <a:pt x="301" y="166"/>
                  <a:pt x="30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8" name="Google Shape;548;p16"/>
          <p:cNvSpPr/>
          <p:nvPr/>
        </p:nvSpPr>
        <p:spPr>
          <a:xfrm rot="10800000">
            <a:off x="1507680" y="53977"/>
            <a:ext cx="25389" cy="34452"/>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49" name="Google Shape;549;p16"/>
          <p:cNvSpPr/>
          <p:nvPr/>
        </p:nvSpPr>
        <p:spPr>
          <a:xfrm rot="10800000">
            <a:off x="1651439" y="53977"/>
            <a:ext cx="25815" cy="34452"/>
          </a:xfrm>
          <a:custGeom>
            <a:avLst/>
            <a:gdLst/>
            <a:ahLst/>
            <a:cxnLst/>
            <a:rect l="l" t="t" r="r" b="b"/>
            <a:pathLst>
              <a:path w="304" h="302" extrusionOk="0">
                <a:moveTo>
                  <a:pt x="1" y="0"/>
                </a:moveTo>
                <a:lnTo>
                  <a:pt x="1" y="301"/>
                </a:lnTo>
                <a:lnTo>
                  <a:pt x="303" y="301"/>
                </a:lnTo>
                <a:cubicBezTo>
                  <a:pt x="303" y="136"/>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0" name="Google Shape;550;p16"/>
          <p:cNvSpPr/>
          <p:nvPr/>
        </p:nvSpPr>
        <p:spPr>
          <a:xfrm rot="10800000">
            <a:off x="1567034" y="-93984"/>
            <a:ext cx="50865" cy="68448"/>
          </a:xfrm>
          <a:custGeom>
            <a:avLst/>
            <a:gdLst/>
            <a:ahLst/>
            <a:cxnLst/>
            <a:rect l="l" t="t" r="r" b="b"/>
            <a:pathLst>
              <a:path w="599" h="600" extrusionOk="0">
                <a:moveTo>
                  <a:pt x="302" y="1"/>
                </a:moveTo>
                <a:cubicBezTo>
                  <a:pt x="137" y="1"/>
                  <a:pt x="0" y="133"/>
                  <a:pt x="0" y="297"/>
                </a:cubicBezTo>
                <a:cubicBezTo>
                  <a:pt x="0" y="462"/>
                  <a:pt x="137" y="599"/>
                  <a:pt x="302" y="599"/>
                </a:cubicBezTo>
                <a:cubicBezTo>
                  <a:pt x="467" y="599"/>
                  <a:pt x="599" y="462"/>
                  <a:pt x="599" y="297"/>
                </a:cubicBezTo>
                <a:cubicBezTo>
                  <a:pt x="599" y="133"/>
                  <a:pt x="467" y="1"/>
                  <a:pt x="302"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1" name="Google Shape;551;p16"/>
          <p:cNvSpPr/>
          <p:nvPr/>
        </p:nvSpPr>
        <p:spPr>
          <a:xfrm rot="10800000">
            <a:off x="1507680" y="20095"/>
            <a:ext cx="25389" cy="33996"/>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2" name="Google Shape;552;p16"/>
          <p:cNvSpPr/>
          <p:nvPr/>
        </p:nvSpPr>
        <p:spPr>
          <a:xfrm rot="10800000">
            <a:off x="1651439" y="20095"/>
            <a:ext cx="25815" cy="33996"/>
          </a:xfrm>
          <a:custGeom>
            <a:avLst/>
            <a:gdLst/>
            <a:ahLst/>
            <a:cxnLst/>
            <a:rect l="l" t="t" r="r" b="b"/>
            <a:pathLst>
              <a:path w="304" h="298" extrusionOk="0">
                <a:moveTo>
                  <a:pt x="1" y="0"/>
                </a:moveTo>
                <a:lnTo>
                  <a:pt x="1" y="298"/>
                </a:lnTo>
                <a:cubicBezTo>
                  <a:pt x="166" y="298"/>
                  <a:pt x="303" y="166"/>
                  <a:pt x="303"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3" name="Google Shape;553;p16"/>
          <p:cNvSpPr/>
          <p:nvPr/>
        </p:nvSpPr>
        <p:spPr>
          <a:xfrm rot="10800000">
            <a:off x="1821268" y="53977"/>
            <a:ext cx="25305" cy="34452"/>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4" name="Google Shape;554;p16"/>
          <p:cNvSpPr/>
          <p:nvPr/>
        </p:nvSpPr>
        <p:spPr>
          <a:xfrm rot="10800000">
            <a:off x="1677169" y="53977"/>
            <a:ext cx="25220" cy="34452"/>
          </a:xfrm>
          <a:custGeom>
            <a:avLst/>
            <a:gdLst/>
            <a:ahLst/>
            <a:cxnLst/>
            <a:rect l="l" t="t" r="r" b="b"/>
            <a:pathLst>
              <a:path w="297" h="302" extrusionOk="0">
                <a:moveTo>
                  <a:pt x="297" y="0"/>
                </a:moveTo>
                <a:cubicBezTo>
                  <a:pt x="132" y="0"/>
                  <a:pt x="0" y="136"/>
                  <a:pt x="0" y="301"/>
                </a:cubicBezTo>
                <a:lnTo>
                  <a:pt x="297" y="301"/>
                </a:ln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5" name="Google Shape;555;p16"/>
          <p:cNvSpPr/>
          <p:nvPr/>
        </p:nvSpPr>
        <p:spPr>
          <a:xfrm rot="10800000">
            <a:off x="1742041" y="133490"/>
            <a:ext cx="44072" cy="27151"/>
          </a:xfrm>
          <a:custGeom>
            <a:avLst/>
            <a:gdLst/>
            <a:ahLst/>
            <a:cxnLst/>
            <a:rect l="l" t="t" r="r" b="b"/>
            <a:pathLst>
              <a:path w="519" h="238" extrusionOk="0">
                <a:moveTo>
                  <a:pt x="1" y="1"/>
                </a:moveTo>
                <a:lnTo>
                  <a:pt x="1" y="1"/>
                </a:lnTo>
                <a:cubicBezTo>
                  <a:pt x="29" y="133"/>
                  <a:pt x="142" y="237"/>
                  <a:pt x="288" y="237"/>
                </a:cubicBezTo>
                <a:cubicBezTo>
                  <a:pt x="382" y="237"/>
                  <a:pt x="462" y="190"/>
                  <a:pt x="519" y="118"/>
                </a:cubicBezTo>
                <a:cubicBezTo>
                  <a:pt x="345" y="81"/>
                  <a:pt x="170" y="44"/>
                  <a:pt x="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6" name="Google Shape;556;p16"/>
          <p:cNvSpPr/>
          <p:nvPr/>
        </p:nvSpPr>
        <p:spPr>
          <a:xfrm rot="10800000">
            <a:off x="1736352" y="-93984"/>
            <a:ext cx="51035" cy="68448"/>
          </a:xfrm>
          <a:custGeom>
            <a:avLst/>
            <a:gdLst/>
            <a:ahLst/>
            <a:cxnLst/>
            <a:rect l="l" t="t" r="r" b="b"/>
            <a:pathLst>
              <a:path w="601" h="600" extrusionOk="0">
                <a:moveTo>
                  <a:pt x="303" y="1"/>
                </a:moveTo>
                <a:cubicBezTo>
                  <a:pt x="133" y="1"/>
                  <a:pt x="1" y="133"/>
                  <a:pt x="1" y="297"/>
                </a:cubicBezTo>
                <a:cubicBezTo>
                  <a:pt x="1" y="462"/>
                  <a:pt x="133" y="599"/>
                  <a:pt x="303" y="599"/>
                </a:cubicBezTo>
                <a:cubicBezTo>
                  <a:pt x="468" y="599"/>
                  <a:pt x="601" y="462"/>
                  <a:pt x="601" y="297"/>
                </a:cubicBezTo>
                <a:cubicBezTo>
                  <a:pt x="601" y="133"/>
                  <a:pt x="468" y="1"/>
                  <a:pt x="303"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7" name="Google Shape;557;p16"/>
          <p:cNvSpPr/>
          <p:nvPr/>
        </p:nvSpPr>
        <p:spPr>
          <a:xfrm rot="10800000">
            <a:off x="1677169" y="20095"/>
            <a:ext cx="25220" cy="33996"/>
          </a:xfrm>
          <a:custGeom>
            <a:avLst/>
            <a:gdLst/>
            <a:ahLst/>
            <a:cxnLst/>
            <a:rect l="l" t="t" r="r" b="b"/>
            <a:pathLst>
              <a:path w="297" h="298" extrusionOk="0">
                <a:moveTo>
                  <a:pt x="0" y="0"/>
                </a:moveTo>
                <a:cubicBezTo>
                  <a:pt x="0" y="166"/>
                  <a:pt x="132" y="298"/>
                  <a:pt x="297" y="298"/>
                </a:cubicBez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8" name="Google Shape;558;p16"/>
          <p:cNvSpPr/>
          <p:nvPr/>
        </p:nvSpPr>
        <p:spPr>
          <a:xfrm rot="10800000">
            <a:off x="1821268" y="20095"/>
            <a:ext cx="25305" cy="33996"/>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59" name="Google Shape;559;p16"/>
          <p:cNvSpPr/>
          <p:nvPr/>
        </p:nvSpPr>
        <p:spPr>
          <a:xfrm rot="10800000">
            <a:off x="1846488" y="53977"/>
            <a:ext cx="25305" cy="34452"/>
          </a:xfrm>
          <a:custGeom>
            <a:avLst/>
            <a:gdLst/>
            <a:ahLst/>
            <a:cxnLst/>
            <a:rect l="l" t="t" r="r" b="b"/>
            <a:pathLst>
              <a:path w="298" h="302" extrusionOk="0">
                <a:moveTo>
                  <a:pt x="298" y="0"/>
                </a:moveTo>
                <a:cubicBezTo>
                  <a:pt x="132" y="0"/>
                  <a:pt x="0" y="136"/>
                  <a:pt x="0" y="301"/>
                </a:cubicBezTo>
                <a:lnTo>
                  <a:pt x="298" y="301"/>
                </a:ln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0" name="Google Shape;560;p16"/>
          <p:cNvSpPr/>
          <p:nvPr/>
        </p:nvSpPr>
        <p:spPr>
          <a:xfrm rot="10800000">
            <a:off x="1990586" y="53977"/>
            <a:ext cx="25389" cy="34452"/>
          </a:xfrm>
          <a:custGeom>
            <a:avLst/>
            <a:gdLst/>
            <a:ahLst/>
            <a:cxnLst/>
            <a:rect l="l" t="t" r="r" b="b"/>
            <a:pathLst>
              <a:path w="299" h="302" extrusionOk="0">
                <a:moveTo>
                  <a:pt x="0" y="0"/>
                </a:moveTo>
                <a:lnTo>
                  <a:pt x="0" y="301"/>
                </a:lnTo>
                <a:lnTo>
                  <a:pt x="298" y="301"/>
                </a:lnTo>
                <a:cubicBezTo>
                  <a:pt x="298" y="136"/>
                  <a:pt x="166"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1" name="Google Shape;561;p16"/>
          <p:cNvSpPr/>
          <p:nvPr/>
        </p:nvSpPr>
        <p:spPr>
          <a:xfrm rot="10800000">
            <a:off x="1905756" y="133489"/>
            <a:ext cx="50949" cy="68563"/>
          </a:xfrm>
          <a:custGeom>
            <a:avLst/>
            <a:gdLst/>
            <a:ahLst/>
            <a:cxnLst/>
            <a:rect l="l" t="t" r="r" b="b"/>
            <a:pathLst>
              <a:path w="600" h="601" extrusionOk="0">
                <a:moveTo>
                  <a:pt x="297" y="0"/>
                </a:moveTo>
                <a:cubicBezTo>
                  <a:pt x="133" y="0"/>
                  <a:pt x="1" y="133"/>
                  <a:pt x="1" y="298"/>
                </a:cubicBezTo>
                <a:cubicBezTo>
                  <a:pt x="1"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2" name="Google Shape;562;p16"/>
          <p:cNvSpPr/>
          <p:nvPr/>
        </p:nvSpPr>
        <p:spPr>
          <a:xfrm rot="10800000">
            <a:off x="1990586" y="20095"/>
            <a:ext cx="25389" cy="33996"/>
          </a:xfrm>
          <a:custGeom>
            <a:avLst/>
            <a:gdLst/>
            <a:ahLst/>
            <a:cxnLst/>
            <a:rect l="l" t="t" r="r" b="b"/>
            <a:pathLst>
              <a:path w="299" h="298" extrusionOk="0">
                <a:moveTo>
                  <a:pt x="0" y="0"/>
                </a:moveTo>
                <a:lnTo>
                  <a:pt x="0" y="298"/>
                </a:lnTo>
                <a:cubicBezTo>
                  <a:pt x="166" y="298"/>
                  <a:pt x="298" y="166"/>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3" name="Google Shape;563;p16"/>
          <p:cNvSpPr/>
          <p:nvPr/>
        </p:nvSpPr>
        <p:spPr>
          <a:xfrm rot="10800000">
            <a:off x="1846488" y="20095"/>
            <a:ext cx="25305" cy="33996"/>
          </a:xfrm>
          <a:custGeom>
            <a:avLst/>
            <a:gdLst/>
            <a:ahLst/>
            <a:cxnLst/>
            <a:rect l="l" t="t" r="r" b="b"/>
            <a:pathLst>
              <a:path w="298" h="298" extrusionOk="0">
                <a:moveTo>
                  <a:pt x="0" y="0"/>
                </a:moveTo>
                <a:cubicBezTo>
                  <a:pt x="0" y="166"/>
                  <a:pt x="132" y="298"/>
                  <a:pt x="298" y="298"/>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4" name="Google Shape;564;p16"/>
          <p:cNvSpPr/>
          <p:nvPr/>
        </p:nvSpPr>
        <p:spPr>
          <a:xfrm rot="10800000">
            <a:off x="1905756" y="-93984"/>
            <a:ext cx="50949" cy="68448"/>
          </a:xfrm>
          <a:custGeom>
            <a:avLst/>
            <a:gdLst/>
            <a:ahLst/>
            <a:cxnLst/>
            <a:rect l="l" t="t" r="r" b="b"/>
            <a:pathLst>
              <a:path w="600" h="600" extrusionOk="0">
                <a:moveTo>
                  <a:pt x="297" y="1"/>
                </a:moveTo>
                <a:cubicBezTo>
                  <a:pt x="133" y="1"/>
                  <a:pt x="1" y="133"/>
                  <a:pt x="1" y="297"/>
                </a:cubicBezTo>
                <a:cubicBezTo>
                  <a:pt x="1"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5" name="Google Shape;565;p16"/>
          <p:cNvSpPr/>
          <p:nvPr/>
        </p:nvSpPr>
        <p:spPr>
          <a:xfrm rot="10800000">
            <a:off x="2160074" y="281451"/>
            <a:ext cx="25220" cy="9811"/>
          </a:xfrm>
          <a:custGeom>
            <a:avLst/>
            <a:gdLst/>
            <a:ahLst/>
            <a:cxnLst/>
            <a:rect l="l" t="t" r="r" b="b"/>
            <a:pathLst>
              <a:path w="297" h="86" extrusionOk="0">
                <a:moveTo>
                  <a:pt x="0" y="0"/>
                </a:moveTo>
                <a:lnTo>
                  <a:pt x="0" y="85"/>
                </a:lnTo>
                <a:lnTo>
                  <a:pt x="297" y="85"/>
                </a:lnTo>
                <a:lnTo>
                  <a:pt x="297" y="70"/>
                </a:lnTo>
                <a:cubicBezTo>
                  <a:pt x="198" y="47"/>
                  <a:pt x="99" y="24"/>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6" name="Google Shape;566;p16"/>
          <p:cNvSpPr/>
          <p:nvPr/>
        </p:nvSpPr>
        <p:spPr>
          <a:xfrm rot="10800000">
            <a:off x="2015889" y="53977"/>
            <a:ext cx="25645" cy="34452"/>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7" name="Google Shape;567;p16"/>
          <p:cNvSpPr/>
          <p:nvPr/>
        </p:nvSpPr>
        <p:spPr>
          <a:xfrm rot="10800000">
            <a:off x="2160074" y="247684"/>
            <a:ext cx="25220" cy="33881"/>
          </a:xfrm>
          <a:custGeom>
            <a:avLst/>
            <a:gdLst/>
            <a:ahLst/>
            <a:cxnLst/>
            <a:rect l="l" t="t" r="r" b="b"/>
            <a:pathLst>
              <a:path w="297" h="297" extrusionOk="0">
                <a:moveTo>
                  <a:pt x="0" y="0"/>
                </a:moveTo>
                <a:lnTo>
                  <a:pt x="0" y="297"/>
                </a:lnTo>
                <a:cubicBezTo>
                  <a:pt x="165" y="297"/>
                  <a:pt x="297" y="165"/>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8" name="Google Shape;568;p16"/>
          <p:cNvSpPr/>
          <p:nvPr/>
        </p:nvSpPr>
        <p:spPr>
          <a:xfrm rot="10800000">
            <a:off x="2075073" y="133489"/>
            <a:ext cx="51035" cy="68563"/>
          </a:xfrm>
          <a:custGeom>
            <a:avLst/>
            <a:gdLst/>
            <a:ahLst/>
            <a:cxnLst/>
            <a:rect l="l" t="t" r="r" b="b"/>
            <a:pathLst>
              <a:path w="601" h="601" extrusionOk="0">
                <a:moveTo>
                  <a:pt x="298" y="0"/>
                </a:moveTo>
                <a:cubicBezTo>
                  <a:pt x="133" y="0"/>
                  <a:pt x="0" y="133"/>
                  <a:pt x="0" y="298"/>
                </a:cubicBezTo>
                <a:cubicBezTo>
                  <a:pt x="0" y="463"/>
                  <a:pt x="133" y="600"/>
                  <a:pt x="298" y="600"/>
                </a:cubicBezTo>
                <a:cubicBezTo>
                  <a:pt x="463" y="600"/>
                  <a:pt x="600" y="463"/>
                  <a:pt x="600" y="298"/>
                </a:cubicBezTo>
                <a:cubicBezTo>
                  <a:pt x="600" y="133"/>
                  <a:pt x="463"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69" name="Google Shape;569;p16"/>
          <p:cNvSpPr/>
          <p:nvPr/>
        </p:nvSpPr>
        <p:spPr>
          <a:xfrm rot="10800000">
            <a:off x="2160074" y="53977"/>
            <a:ext cx="25220" cy="34452"/>
          </a:xfrm>
          <a:custGeom>
            <a:avLst/>
            <a:gdLst/>
            <a:ahLst/>
            <a:cxnLst/>
            <a:rect l="l" t="t" r="r" b="b"/>
            <a:pathLst>
              <a:path w="297" h="302" extrusionOk="0">
                <a:moveTo>
                  <a:pt x="0" y="0"/>
                </a:moveTo>
                <a:lnTo>
                  <a:pt x="0" y="301"/>
                </a:lnTo>
                <a:lnTo>
                  <a:pt x="297" y="301"/>
                </a:lnTo>
                <a:cubicBezTo>
                  <a:pt x="297" y="136"/>
                  <a:pt x="165"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0" name="Google Shape;570;p16"/>
          <p:cNvSpPr/>
          <p:nvPr/>
        </p:nvSpPr>
        <p:spPr>
          <a:xfrm rot="10800000">
            <a:off x="2160074" y="20095"/>
            <a:ext cx="25220" cy="33996"/>
          </a:xfrm>
          <a:custGeom>
            <a:avLst/>
            <a:gdLst/>
            <a:ahLst/>
            <a:cxnLst/>
            <a:rect l="l" t="t" r="r" b="b"/>
            <a:pathLst>
              <a:path w="297" h="298" extrusionOk="0">
                <a:moveTo>
                  <a:pt x="0" y="0"/>
                </a:moveTo>
                <a:lnTo>
                  <a:pt x="0" y="298"/>
                </a:lnTo>
                <a:cubicBezTo>
                  <a:pt x="165" y="298"/>
                  <a:pt x="297" y="166"/>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1" name="Google Shape;571;p16"/>
          <p:cNvSpPr/>
          <p:nvPr/>
        </p:nvSpPr>
        <p:spPr>
          <a:xfrm rot="10800000">
            <a:off x="2075073" y="-93984"/>
            <a:ext cx="51035" cy="68448"/>
          </a:xfrm>
          <a:custGeom>
            <a:avLst/>
            <a:gdLst/>
            <a:ahLst/>
            <a:cxnLst/>
            <a:rect l="l" t="t" r="r" b="b"/>
            <a:pathLst>
              <a:path w="601" h="600" extrusionOk="0">
                <a:moveTo>
                  <a:pt x="298" y="1"/>
                </a:moveTo>
                <a:cubicBezTo>
                  <a:pt x="133" y="1"/>
                  <a:pt x="0" y="133"/>
                  <a:pt x="0" y="297"/>
                </a:cubicBezTo>
                <a:cubicBezTo>
                  <a:pt x="0" y="462"/>
                  <a:pt x="133" y="599"/>
                  <a:pt x="298" y="599"/>
                </a:cubicBezTo>
                <a:cubicBezTo>
                  <a:pt x="463" y="599"/>
                  <a:pt x="600" y="462"/>
                  <a:pt x="600" y="297"/>
                </a:cubicBezTo>
                <a:cubicBezTo>
                  <a:pt x="600" y="133"/>
                  <a:pt x="463" y="1"/>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2" name="Google Shape;572;p16"/>
          <p:cNvSpPr/>
          <p:nvPr/>
        </p:nvSpPr>
        <p:spPr>
          <a:xfrm rot="10800000">
            <a:off x="2015889" y="20095"/>
            <a:ext cx="25645" cy="33996"/>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3" name="Google Shape;573;p16"/>
          <p:cNvSpPr/>
          <p:nvPr/>
        </p:nvSpPr>
        <p:spPr>
          <a:xfrm rot="10800000">
            <a:off x="2185209" y="281452"/>
            <a:ext cx="25815" cy="16313"/>
          </a:xfrm>
          <a:custGeom>
            <a:avLst/>
            <a:gdLst/>
            <a:ahLst/>
            <a:cxnLst/>
            <a:rect l="l" t="t" r="r" b="b"/>
            <a:pathLst>
              <a:path w="304" h="143" extrusionOk="0">
                <a:moveTo>
                  <a:pt x="44" y="1"/>
                </a:moveTo>
                <a:cubicBezTo>
                  <a:pt x="20" y="42"/>
                  <a:pt x="1" y="90"/>
                  <a:pt x="1" y="142"/>
                </a:cubicBezTo>
                <a:lnTo>
                  <a:pt x="303" y="142"/>
                </a:lnTo>
                <a:lnTo>
                  <a:pt x="303" y="57"/>
                </a:lnTo>
                <a:cubicBezTo>
                  <a:pt x="214" y="38"/>
                  <a:pt x="129" y="19"/>
                  <a:pt x="44"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4" name="Google Shape;574;p16"/>
          <p:cNvSpPr/>
          <p:nvPr/>
        </p:nvSpPr>
        <p:spPr>
          <a:xfrm rot="10800000">
            <a:off x="2329392" y="281449"/>
            <a:ext cx="25389" cy="34680"/>
          </a:xfrm>
          <a:custGeom>
            <a:avLst/>
            <a:gdLst/>
            <a:ahLst/>
            <a:cxnLst/>
            <a:rect l="l" t="t" r="r" b="b"/>
            <a:pathLst>
              <a:path w="299" h="304" extrusionOk="0">
                <a:moveTo>
                  <a:pt x="1" y="1"/>
                </a:moveTo>
                <a:lnTo>
                  <a:pt x="1" y="303"/>
                </a:lnTo>
                <a:lnTo>
                  <a:pt x="298" y="303"/>
                </a:lnTo>
                <a:cubicBezTo>
                  <a:pt x="298" y="138"/>
                  <a:pt x="166" y="1"/>
                  <a:pt x="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5" name="Google Shape;575;p16"/>
          <p:cNvSpPr/>
          <p:nvPr/>
        </p:nvSpPr>
        <p:spPr>
          <a:xfrm rot="10800000">
            <a:off x="2329392" y="247684"/>
            <a:ext cx="25389" cy="33881"/>
          </a:xfrm>
          <a:custGeom>
            <a:avLst/>
            <a:gdLst/>
            <a:ahLst/>
            <a:cxnLst/>
            <a:rect l="l" t="t" r="r" b="b"/>
            <a:pathLst>
              <a:path w="299" h="297" extrusionOk="0">
                <a:moveTo>
                  <a:pt x="1" y="0"/>
                </a:moveTo>
                <a:lnTo>
                  <a:pt x="1" y="297"/>
                </a:lnTo>
                <a:cubicBezTo>
                  <a:pt x="166" y="297"/>
                  <a:pt x="298" y="165"/>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6" name="Google Shape;576;p16"/>
          <p:cNvSpPr/>
          <p:nvPr/>
        </p:nvSpPr>
        <p:spPr>
          <a:xfrm rot="10800000">
            <a:off x="2329392" y="53977"/>
            <a:ext cx="25389" cy="34452"/>
          </a:xfrm>
          <a:custGeom>
            <a:avLst/>
            <a:gdLst/>
            <a:ahLst/>
            <a:cxnLst/>
            <a:rect l="l" t="t" r="r" b="b"/>
            <a:pathLst>
              <a:path w="299" h="302" extrusionOk="0">
                <a:moveTo>
                  <a:pt x="1" y="0"/>
                </a:moveTo>
                <a:lnTo>
                  <a:pt x="1" y="301"/>
                </a:lnTo>
                <a:lnTo>
                  <a:pt x="298" y="301"/>
                </a:lnTo>
                <a:cubicBezTo>
                  <a:pt x="298" y="136"/>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7" name="Google Shape;577;p16"/>
          <p:cNvSpPr/>
          <p:nvPr/>
        </p:nvSpPr>
        <p:spPr>
          <a:xfrm rot="10800000">
            <a:off x="2185209" y="53977"/>
            <a:ext cx="25815" cy="34452"/>
          </a:xfrm>
          <a:custGeom>
            <a:avLst/>
            <a:gdLst/>
            <a:ahLst/>
            <a:cxnLst/>
            <a:rect l="l" t="t" r="r" b="b"/>
            <a:pathLst>
              <a:path w="304" h="302" extrusionOk="0">
                <a:moveTo>
                  <a:pt x="303" y="0"/>
                </a:moveTo>
                <a:cubicBezTo>
                  <a:pt x="138" y="0"/>
                  <a:pt x="1" y="136"/>
                  <a:pt x="1" y="301"/>
                </a:cubicBezTo>
                <a:lnTo>
                  <a:pt x="303" y="301"/>
                </a:lnTo>
                <a:lnTo>
                  <a:pt x="303"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8" name="Google Shape;578;p16"/>
          <p:cNvSpPr/>
          <p:nvPr/>
        </p:nvSpPr>
        <p:spPr>
          <a:xfrm rot="10800000">
            <a:off x="2185209" y="247684"/>
            <a:ext cx="25815" cy="33881"/>
          </a:xfrm>
          <a:custGeom>
            <a:avLst/>
            <a:gdLst/>
            <a:ahLst/>
            <a:cxnLst/>
            <a:rect l="l" t="t" r="r" b="b"/>
            <a:pathLst>
              <a:path w="304" h="297" extrusionOk="0">
                <a:moveTo>
                  <a:pt x="1" y="0"/>
                </a:moveTo>
                <a:cubicBezTo>
                  <a:pt x="1" y="165"/>
                  <a:pt x="138" y="297"/>
                  <a:pt x="303" y="297"/>
                </a:cubicBezTo>
                <a:lnTo>
                  <a:pt x="303"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79" name="Google Shape;579;p16"/>
          <p:cNvSpPr/>
          <p:nvPr/>
        </p:nvSpPr>
        <p:spPr>
          <a:xfrm rot="10800000">
            <a:off x="2244564" y="133489"/>
            <a:ext cx="50865" cy="68563"/>
          </a:xfrm>
          <a:custGeom>
            <a:avLst/>
            <a:gdLst/>
            <a:ahLst/>
            <a:cxnLst/>
            <a:rect l="l" t="t" r="r" b="b"/>
            <a:pathLst>
              <a:path w="599"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0" name="Google Shape;580;p16"/>
          <p:cNvSpPr/>
          <p:nvPr/>
        </p:nvSpPr>
        <p:spPr>
          <a:xfrm rot="10800000">
            <a:off x="2329392" y="20095"/>
            <a:ext cx="25389" cy="33996"/>
          </a:xfrm>
          <a:custGeom>
            <a:avLst/>
            <a:gdLst/>
            <a:ahLst/>
            <a:cxnLst/>
            <a:rect l="l" t="t" r="r" b="b"/>
            <a:pathLst>
              <a:path w="299" h="298" extrusionOk="0">
                <a:moveTo>
                  <a:pt x="1" y="0"/>
                </a:moveTo>
                <a:lnTo>
                  <a:pt x="1" y="298"/>
                </a:lnTo>
                <a:cubicBezTo>
                  <a:pt x="166" y="298"/>
                  <a:pt x="298" y="166"/>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1" name="Google Shape;581;p16"/>
          <p:cNvSpPr/>
          <p:nvPr/>
        </p:nvSpPr>
        <p:spPr>
          <a:xfrm rot="10800000">
            <a:off x="2185209" y="20095"/>
            <a:ext cx="25815" cy="33996"/>
          </a:xfrm>
          <a:custGeom>
            <a:avLst/>
            <a:gdLst/>
            <a:ahLst/>
            <a:cxnLst/>
            <a:rect l="l" t="t" r="r" b="b"/>
            <a:pathLst>
              <a:path w="304" h="298" extrusionOk="0">
                <a:moveTo>
                  <a:pt x="1" y="0"/>
                </a:moveTo>
                <a:cubicBezTo>
                  <a:pt x="1" y="166"/>
                  <a:pt x="138" y="298"/>
                  <a:pt x="303" y="298"/>
                </a:cubicBezTo>
                <a:lnTo>
                  <a:pt x="303"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2" name="Google Shape;582;p16"/>
          <p:cNvSpPr/>
          <p:nvPr/>
        </p:nvSpPr>
        <p:spPr>
          <a:xfrm rot="10800000">
            <a:off x="2244564" y="-93984"/>
            <a:ext cx="50865" cy="68448"/>
          </a:xfrm>
          <a:custGeom>
            <a:avLst/>
            <a:gdLst/>
            <a:ahLst/>
            <a:cxnLst/>
            <a:rect l="l" t="t" r="r" b="b"/>
            <a:pathLst>
              <a:path w="599"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3" name="Google Shape;583;p16"/>
          <p:cNvSpPr/>
          <p:nvPr/>
        </p:nvSpPr>
        <p:spPr>
          <a:xfrm rot="10800000">
            <a:off x="2498796" y="281449"/>
            <a:ext cx="25305" cy="34680"/>
          </a:xfrm>
          <a:custGeom>
            <a:avLst/>
            <a:gdLst/>
            <a:ahLst/>
            <a:cxnLst/>
            <a:rect l="l" t="t" r="r" b="b"/>
            <a:pathLst>
              <a:path w="298" h="304" extrusionOk="0">
                <a:moveTo>
                  <a:pt x="1" y="1"/>
                </a:moveTo>
                <a:lnTo>
                  <a:pt x="1" y="303"/>
                </a:lnTo>
                <a:lnTo>
                  <a:pt x="297" y="303"/>
                </a:lnTo>
                <a:cubicBezTo>
                  <a:pt x="297" y="138"/>
                  <a:pt x="166" y="1"/>
                  <a:pt x="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4" name="Google Shape;584;p16"/>
          <p:cNvSpPr/>
          <p:nvPr/>
        </p:nvSpPr>
        <p:spPr>
          <a:xfrm rot="10800000">
            <a:off x="2354696" y="281449"/>
            <a:ext cx="25645" cy="34680"/>
          </a:xfrm>
          <a:custGeom>
            <a:avLst/>
            <a:gdLst/>
            <a:ahLst/>
            <a:cxnLst/>
            <a:rect l="l" t="t" r="r" b="b"/>
            <a:pathLst>
              <a:path w="302" h="304" extrusionOk="0">
                <a:moveTo>
                  <a:pt x="302" y="1"/>
                </a:moveTo>
                <a:cubicBezTo>
                  <a:pt x="137" y="1"/>
                  <a:pt x="1" y="138"/>
                  <a:pt x="1" y="303"/>
                </a:cubicBezTo>
                <a:lnTo>
                  <a:pt x="302" y="303"/>
                </a:lnTo>
                <a:lnTo>
                  <a:pt x="302"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5" name="Google Shape;585;p16"/>
          <p:cNvSpPr/>
          <p:nvPr/>
        </p:nvSpPr>
        <p:spPr>
          <a:xfrm rot="10800000">
            <a:off x="2498796" y="53977"/>
            <a:ext cx="25305" cy="34452"/>
          </a:xfrm>
          <a:custGeom>
            <a:avLst/>
            <a:gdLst/>
            <a:ahLst/>
            <a:cxnLst/>
            <a:rect l="l" t="t" r="r" b="b"/>
            <a:pathLst>
              <a:path w="298" h="302" extrusionOk="0">
                <a:moveTo>
                  <a:pt x="1" y="0"/>
                </a:moveTo>
                <a:lnTo>
                  <a:pt x="1" y="301"/>
                </a:lnTo>
                <a:lnTo>
                  <a:pt x="297" y="301"/>
                </a:lnTo>
                <a:cubicBezTo>
                  <a:pt x="297" y="136"/>
                  <a:pt x="166" y="0"/>
                  <a:pt x="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6" name="Google Shape;586;p16"/>
          <p:cNvSpPr/>
          <p:nvPr/>
        </p:nvSpPr>
        <p:spPr>
          <a:xfrm rot="10800000">
            <a:off x="2354696" y="247684"/>
            <a:ext cx="25645" cy="33881"/>
          </a:xfrm>
          <a:custGeom>
            <a:avLst/>
            <a:gdLst/>
            <a:ahLst/>
            <a:cxnLst/>
            <a:rect l="l" t="t" r="r" b="b"/>
            <a:pathLst>
              <a:path w="302" h="297" extrusionOk="0">
                <a:moveTo>
                  <a:pt x="1" y="0"/>
                </a:moveTo>
                <a:cubicBezTo>
                  <a:pt x="1" y="165"/>
                  <a:pt x="137" y="297"/>
                  <a:pt x="302" y="297"/>
                </a:cubicBez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7" name="Google Shape;587;p16"/>
          <p:cNvSpPr/>
          <p:nvPr/>
        </p:nvSpPr>
        <p:spPr>
          <a:xfrm rot="10800000">
            <a:off x="2354696" y="53977"/>
            <a:ext cx="25645" cy="34452"/>
          </a:xfrm>
          <a:custGeom>
            <a:avLst/>
            <a:gdLst/>
            <a:ahLst/>
            <a:cxnLst/>
            <a:rect l="l" t="t" r="r" b="b"/>
            <a:pathLst>
              <a:path w="302" h="302" extrusionOk="0">
                <a:moveTo>
                  <a:pt x="302" y="0"/>
                </a:moveTo>
                <a:cubicBezTo>
                  <a:pt x="137" y="0"/>
                  <a:pt x="1" y="136"/>
                  <a:pt x="1" y="301"/>
                </a:cubicBezTo>
                <a:lnTo>
                  <a:pt x="302" y="301"/>
                </a:ln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8" name="Google Shape;588;p16"/>
          <p:cNvSpPr/>
          <p:nvPr/>
        </p:nvSpPr>
        <p:spPr>
          <a:xfrm rot="10800000">
            <a:off x="2413880" y="133489"/>
            <a:ext cx="51035" cy="68563"/>
          </a:xfrm>
          <a:custGeom>
            <a:avLst/>
            <a:gdLst/>
            <a:ahLst/>
            <a:cxnLst/>
            <a:rect l="l" t="t" r="r" b="b"/>
            <a:pathLst>
              <a:path w="601" h="601" extrusionOk="0">
                <a:moveTo>
                  <a:pt x="298" y="0"/>
                </a:moveTo>
                <a:cubicBezTo>
                  <a:pt x="133" y="0"/>
                  <a:pt x="1" y="133"/>
                  <a:pt x="1" y="298"/>
                </a:cubicBezTo>
                <a:cubicBezTo>
                  <a:pt x="1" y="463"/>
                  <a:pt x="133" y="600"/>
                  <a:pt x="298" y="600"/>
                </a:cubicBezTo>
                <a:cubicBezTo>
                  <a:pt x="464" y="600"/>
                  <a:pt x="601" y="463"/>
                  <a:pt x="601" y="298"/>
                </a:cubicBezTo>
                <a:cubicBezTo>
                  <a:pt x="601" y="133"/>
                  <a:pt x="464"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89" name="Google Shape;589;p16"/>
          <p:cNvSpPr/>
          <p:nvPr/>
        </p:nvSpPr>
        <p:spPr>
          <a:xfrm rot="10800000">
            <a:off x="2498796" y="247684"/>
            <a:ext cx="25305" cy="33881"/>
          </a:xfrm>
          <a:custGeom>
            <a:avLst/>
            <a:gdLst/>
            <a:ahLst/>
            <a:cxnLst/>
            <a:rect l="l" t="t" r="r" b="b"/>
            <a:pathLst>
              <a:path w="298" h="297" extrusionOk="0">
                <a:moveTo>
                  <a:pt x="1" y="0"/>
                </a:moveTo>
                <a:lnTo>
                  <a:pt x="1" y="297"/>
                </a:lnTo>
                <a:cubicBezTo>
                  <a:pt x="166" y="297"/>
                  <a:pt x="297" y="165"/>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0" name="Google Shape;590;p16"/>
          <p:cNvSpPr/>
          <p:nvPr/>
        </p:nvSpPr>
        <p:spPr>
          <a:xfrm rot="10800000">
            <a:off x="2354696" y="20095"/>
            <a:ext cx="25645" cy="33996"/>
          </a:xfrm>
          <a:custGeom>
            <a:avLst/>
            <a:gdLst/>
            <a:ahLst/>
            <a:cxnLst/>
            <a:rect l="l" t="t" r="r" b="b"/>
            <a:pathLst>
              <a:path w="302" h="298" extrusionOk="0">
                <a:moveTo>
                  <a:pt x="1" y="0"/>
                </a:moveTo>
                <a:cubicBezTo>
                  <a:pt x="1" y="166"/>
                  <a:pt x="137" y="298"/>
                  <a:pt x="302" y="298"/>
                </a:cubicBezTo>
                <a:lnTo>
                  <a:pt x="302"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1" name="Google Shape;591;p16"/>
          <p:cNvSpPr/>
          <p:nvPr/>
        </p:nvSpPr>
        <p:spPr>
          <a:xfrm rot="10800000">
            <a:off x="2498796" y="20095"/>
            <a:ext cx="25305" cy="33996"/>
          </a:xfrm>
          <a:custGeom>
            <a:avLst/>
            <a:gdLst/>
            <a:ahLst/>
            <a:cxnLst/>
            <a:rect l="l" t="t" r="r" b="b"/>
            <a:pathLst>
              <a:path w="298" h="298" extrusionOk="0">
                <a:moveTo>
                  <a:pt x="1" y="0"/>
                </a:moveTo>
                <a:lnTo>
                  <a:pt x="1" y="298"/>
                </a:lnTo>
                <a:cubicBezTo>
                  <a:pt x="166" y="298"/>
                  <a:pt x="297" y="166"/>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2" name="Google Shape;592;p16"/>
          <p:cNvSpPr/>
          <p:nvPr/>
        </p:nvSpPr>
        <p:spPr>
          <a:xfrm rot="10800000">
            <a:off x="2413880" y="-93984"/>
            <a:ext cx="51035" cy="68448"/>
          </a:xfrm>
          <a:custGeom>
            <a:avLst/>
            <a:gdLst/>
            <a:ahLst/>
            <a:cxnLst/>
            <a:rect l="l" t="t" r="r" b="b"/>
            <a:pathLst>
              <a:path w="601" h="600" extrusionOk="0">
                <a:moveTo>
                  <a:pt x="298" y="1"/>
                </a:moveTo>
                <a:cubicBezTo>
                  <a:pt x="133" y="1"/>
                  <a:pt x="1" y="133"/>
                  <a:pt x="1" y="297"/>
                </a:cubicBezTo>
                <a:cubicBezTo>
                  <a:pt x="1" y="462"/>
                  <a:pt x="133" y="599"/>
                  <a:pt x="298" y="599"/>
                </a:cubicBezTo>
                <a:cubicBezTo>
                  <a:pt x="464" y="599"/>
                  <a:pt x="601" y="462"/>
                  <a:pt x="601" y="297"/>
                </a:cubicBezTo>
                <a:cubicBezTo>
                  <a:pt x="601" y="133"/>
                  <a:pt x="464" y="1"/>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3" name="Google Shape;593;p16"/>
          <p:cNvSpPr/>
          <p:nvPr/>
        </p:nvSpPr>
        <p:spPr>
          <a:xfrm rot="10800000">
            <a:off x="2668200" y="281449"/>
            <a:ext cx="25305" cy="34680"/>
          </a:xfrm>
          <a:custGeom>
            <a:avLst/>
            <a:gdLst/>
            <a:ahLst/>
            <a:cxnLst/>
            <a:rect l="l" t="t" r="r" b="b"/>
            <a:pathLst>
              <a:path w="298" h="304" extrusionOk="0">
                <a:moveTo>
                  <a:pt x="0" y="1"/>
                </a:moveTo>
                <a:lnTo>
                  <a:pt x="0" y="303"/>
                </a:lnTo>
                <a:lnTo>
                  <a:pt x="298" y="303"/>
                </a:lnTo>
                <a:cubicBezTo>
                  <a:pt x="298" y="138"/>
                  <a:pt x="165" y="1"/>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4" name="Google Shape;594;p16"/>
          <p:cNvSpPr/>
          <p:nvPr/>
        </p:nvSpPr>
        <p:spPr>
          <a:xfrm rot="10800000">
            <a:off x="2587701" y="361193"/>
            <a:ext cx="43732" cy="19508"/>
          </a:xfrm>
          <a:custGeom>
            <a:avLst/>
            <a:gdLst/>
            <a:ahLst/>
            <a:cxnLst/>
            <a:rect l="l" t="t" r="r" b="b"/>
            <a:pathLst>
              <a:path w="515" h="171" extrusionOk="0">
                <a:moveTo>
                  <a:pt x="0" y="1"/>
                </a:moveTo>
                <a:cubicBezTo>
                  <a:pt x="48" y="101"/>
                  <a:pt x="146" y="171"/>
                  <a:pt x="264" y="171"/>
                </a:cubicBezTo>
                <a:cubicBezTo>
                  <a:pt x="373" y="171"/>
                  <a:pt x="462" y="110"/>
                  <a:pt x="514" y="25"/>
                </a:cubicBezTo>
                <a:cubicBezTo>
                  <a:pt x="344" y="16"/>
                  <a:pt x="170" y="6"/>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5" name="Google Shape;595;p16"/>
          <p:cNvSpPr/>
          <p:nvPr/>
        </p:nvSpPr>
        <p:spPr>
          <a:xfrm rot="10800000">
            <a:off x="2524016" y="281449"/>
            <a:ext cx="25729" cy="34680"/>
          </a:xfrm>
          <a:custGeom>
            <a:avLst/>
            <a:gdLst/>
            <a:ahLst/>
            <a:cxnLst/>
            <a:rect l="l" t="t" r="r" b="b"/>
            <a:pathLst>
              <a:path w="303" h="304" extrusionOk="0">
                <a:moveTo>
                  <a:pt x="303" y="1"/>
                </a:moveTo>
                <a:cubicBezTo>
                  <a:pt x="137" y="1"/>
                  <a:pt x="0" y="138"/>
                  <a:pt x="0" y="303"/>
                </a:cubicBezTo>
                <a:lnTo>
                  <a:pt x="303" y="303"/>
                </a:lnTo>
                <a:lnTo>
                  <a:pt x="303"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6" name="Google Shape;596;p16"/>
          <p:cNvSpPr/>
          <p:nvPr/>
        </p:nvSpPr>
        <p:spPr>
          <a:xfrm rot="10800000">
            <a:off x="2668200" y="53977"/>
            <a:ext cx="25305" cy="34452"/>
          </a:xfrm>
          <a:custGeom>
            <a:avLst/>
            <a:gdLst/>
            <a:ahLst/>
            <a:cxnLst/>
            <a:rect l="l" t="t" r="r" b="b"/>
            <a:pathLst>
              <a:path w="298" h="302" extrusionOk="0">
                <a:moveTo>
                  <a:pt x="0" y="0"/>
                </a:moveTo>
                <a:lnTo>
                  <a:pt x="0" y="301"/>
                </a:lnTo>
                <a:lnTo>
                  <a:pt x="298" y="301"/>
                </a:lnTo>
                <a:cubicBezTo>
                  <a:pt x="298" y="136"/>
                  <a:pt x="165"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7" name="Google Shape;597;p16"/>
          <p:cNvSpPr/>
          <p:nvPr/>
        </p:nvSpPr>
        <p:spPr>
          <a:xfrm rot="10800000">
            <a:off x="2583284" y="133489"/>
            <a:ext cx="50949" cy="68563"/>
          </a:xfrm>
          <a:custGeom>
            <a:avLst/>
            <a:gdLst/>
            <a:ahLst/>
            <a:cxnLst/>
            <a:rect l="l" t="t" r="r" b="b"/>
            <a:pathLst>
              <a:path w="600" h="601" extrusionOk="0">
                <a:moveTo>
                  <a:pt x="297" y="0"/>
                </a:moveTo>
                <a:cubicBezTo>
                  <a:pt x="133" y="0"/>
                  <a:pt x="0" y="133"/>
                  <a:pt x="0" y="298"/>
                </a:cubicBezTo>
                <a:cubicBezTo>
                  <a:pt x="0" y="463"/>
                  <a:pt x="133" y="600"/>
                  <a:pt x="297" y="600"/>
                </a:cubicBezTo>
                <a:cubicBezTo>
                  <a:pt x="462" y="600"/>
                  <a:pt x="599" y="463"/>
                  <a:pt x="599" y="298"/>
                </a:cubicBezTo>
                <a:cubicBezTo>
                  <a:pt x="599" y="133"/>
                  <a:pt x="462" y="0"/>
                  <a:pt x="297"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8" name="Google Shape;598;p16"/>
          <p:cNvSpPr/>
          <p:nvPr/>
        </p:nvSpPr>
        <p:spPr>
          <a:xfrm rot="10800000">
            <a:off x="2524016" y="53977"/>
            <a:ext cx="25729" cy="34452"/>
          </a:xfrm>
          <a:custGeom>
            <a:avLst/>
            <a:gdLst/>
            <a:ahLst/>
            <a:cxnLst/>
            <a:rect l="l" t="t" r="r" b="b"/>
            <a:pathLst>
              <a:path w="303" h="302" extrusionOk="0">
                <a:moveTo>
                  <a:pt x="303" y="0"/>
                </a:moveTo>
                <a:cubicBezTo>
                  <a:pt x="137" y="0"/>
                  <a:pt x="0" y="136"/>
                  <a:pt x="0" y="301"/>
                </a:cubicBezTo>
                <a:lnTo>
                  <a:pt x="303" y="301"/>
                </a:lnTo>
                <a:lnTo>
                  <a:pt x="303"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599" name="Google Shape;599;p16"/>
          <p:cNvSpPr/>
          <p:nvPr/>
        </p:nvSpPr>
        <p:spPr>
          <a:xfrm rot="10800000">
            <a:off x="2668200" y="247684"/>
            <a:ext cx="25305" cy="33881"/>
          </a:xfrm>
          <a:custGeom>
            <a:avLst/>
            <a:gdLst/>
            <a:ahLst/>
            <a:cxnLst/>
            <a:rect l="l" t="t" r="r" b="b"/>
            <a:pathLst>
              <a:path w="298" h="297" extrusionOk="0">
                <a:moveTo>
                  <a:pt x="0" y="0"/>
                </a:moveTo>
                <a:lnTo>
                  <a:pt x="0" y="297"/>
                </a:lnTo>
                <a:cubicBezTo>
                  <a:pt x="165" y="297"/>
                  <a:pt x="298" y="165"/>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0" name="Google Shape;600;p16"/>
          <p:cNvSpPr/>
          <p:nvPr/>
        </p:nvSpPr>
        <p:spPr>
          <a:xfrm rot="10800000">
            <a:off x="2524016" y="247684"/>
            <a:ext cx="25729" cy="33881"/>
          </a:xfrm>
          <a:custGeom>
            <a:avLst/>
            <a:gdLst/>
            <a:ahLst/>
            <a:cxnLst/>
            <a:rect l="l" t="t" r="r" b="b"/>
            <a:pathLst>
              <a:path w="303" h="297" extrusionOk="0">
                <a:moveTo>
                  <a:pt x="0" y="0"/>
                </a:moveTo>
                <a:cubicBezTo>
                  <a:pt x="0" y="165"/>
                  <a:pt x="137" y="297"/>
                  <a:pt x="303" y="297"/>
                </a:cubicBezTo>
                <a:lnTo>
                  <a:pt x="303"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1" name="Google Shape;601;p16"/>
          <p:cNvSpPr/>
          <p:nvPr/>
        </p:nvSpPr>
        <p:spPr>
          <a:xfrm rot="10800000">
            <a:off x="2668200" y="20095"/>
            <a:ext cx="25305" cy="33996"/>
          </a:xfrm>
          <a:custGeom>
            <a:avLst/>
            <a:gdLst/>
            <a:ahLst/>
            <a:cxnLst/>
            <a:rect l="l" t="t" r="r" b="b"/>
            <a:pathLst>
              <a:path w="298" h="298" extrusionOk="0">
                <a:moveTo>
                  <a:pt x="0" y="0"/>
                </a:moveTo>
                <a:lnTo>
                  <a:pt x="0" y="298"/>
                </a:lnTo>
                <a:cubicBezTo>
                  <a:pt x="165" y="298"/>
                  <a:pt x="298" y="166"/>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2" name="Google Shape;602;p16"/>
          <p:cNvSpPr/>
          <p:nvPr/>
        </p:nvSpPr>
        <p:spPr>
          <a:xfrm rot="10800000">
            <a:off x="2583284" y="-93984"/>
            <a:ext cx="50949" cy="68448"/>
          </a:xfrm>
          <a:custGeom>
            <a:avLst/>
            <a:gdLst/>
            <a:ahLst/>
            <a:cxnLst/>
            <a:rect l="l" t="t" r="r" b="b"/>
            <a:pathLst>
              <a:path w="600" h="600" extrusionOk="0">
                <a:moveTo>
                  <a:pt x="297" y="1"/>
                </a:moveTo>
                <a:cubicBezTo>
                  <a:pt x="133" y="1"/>
                  <a:pt x="0" y="133"/>
                  <a:pt x="0" y="297"/>
                </a:cubicBezTo>
                <a:cubicBezTo>
                  <a:pt x="0" y="462"/>
                  <a:pt x="133" y="599"/>
                  <a:pt x="297" y="599"/>
                </a:cubicBezTo>
                <a:cubicBezTo>
                  <a:pt x="462" y="599"/>
                  <a:pt x="599" y="462"/>
                  <a:pt x="599" y="297"/>
                </a:cubicBezTo>
                <a:cubicBezTo>
                  <a:pt x="599" y="133"/>
                  <a:pt x="462" y="1"/>
                  <a:pt x="297"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3" name="Google Shape;603;p16"/>
          <p:cNvSpPr/>
          <p:nvPr/>
        </p:nvSpPr>
        <p:spPr>
          <a:xfrm rot="10800000">
            <a:off x="2524016" y="20095"/>
            <a:ext cx="25729" cy="33996"/>
          </a:xfrm>
          <a:custGeom>
            <a:avLst/>
            <a:gdLst/>
            <a:ahLst/>
            <a:cxnLst/>
            <a:rect l="l" t="t" r="r" b="b"/>
            <a:pathLst>
              <a:path w="303" h="298" extrusionOk="0">
                <a:moveTo>
                  <a:pt x="0" y="0"/>
                </a:moveTo>
                <a:cubicBezTo>
                  <a:pt x="0" y="166"/>
                  <a:pt x="137" y="298"/>
                  <a:pt x="303" y="298"/>
                </a:cubicBezTo>
                <a:lnTo>
                  <a:pt x="303"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4" name="Google Shape;604;p16"/>
          <p:cNvSpPr/>
          <p:nvPr/>
        </p:nvSpPr>
        <p:spPr>
          <a:xfrm rot="10800000">
            <a:off x="2756680" y="361192"/>
            <a:ext cx="40929" cy="17227"/>
          </a:xfrm>
          <a:custGeom>
            <a:avLst/>
            <a:gdLst/>
            <a:ahLst/>
            <a:cxnLst/>
            <a:rect l="l" t="t" r="r" b="b"/>
            <a:pathLst>
              <a:path w="482" h="151" extrusionOk="0">
                <a:moveTo>
                  <a:pt x="481" y="0"/>
                </a:moveTo>
                <a:cubicBezTo>
                  <a:pt x="321" y="9"/>
                  <a:pt x="161" y="24"/>
                  <a:pt x="0" y="38"/>
                </a:cubicBezTo>
                <a:cubicBezTo>
                  <a:pt x="52" y="103"/>
                  <a:pt x="133" y="151"/>
                  <a:pt x="227" y="151"/>
                </a:cubicBezTo>
                <a:cubicBezTo>
                  <a:pt x="335" y="151"/>
                  <a:pt x="429" y="85"/>
                  <a:pt x="48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5" name="Google Shape;605;p16"/>
          <p:cNvSpPr/>
          <p:nvPr/>
        </p:nvSpPr>
        <p:spPr>
          <a:xfrm rot="10800000">
            <a:off x="2837602" y="281449"/>
            <a:ext cx="25645" cy="34680"/>
          </a:xfrm>
          <a:custGeom>
            <a:avLst/>
            <a:gdLst/>
            <a:ahLst/>
            <a:cxnLst/>
            <a:rect l="l" t="t" r="r" b="b"/>
            <a:pathLst>
              <a:path w="302" h="304" extrusionOk="0">
                <a:moveTo>
                  <a:pt x="0" y="1"/>
                </a:moveTo>
                <a:lnTo>
                  <a:pt x="0" y="303"/>
                </a:lnTo>
                <a:lnTo>
                  <a:pt x="301" y="303"/>
                </a:lnTo>
                <a:cubicBezTo>
                  <a:pt x="301" y="138"/>
                  <a:pt x="170" y="1"/>
                  <a:pt x="0"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6" name="Google Shape;606;p16"/>
          <p:cNvSpPr/>
          <p:nvPr/>
        </p:nvSpPr>
        <p:spPr>
          <a:xfrm rot="10800000">
            <a:off x="2693418" y="281449"/>
            <a:ext cx="25645" cy="34680"/>
          </a:xfrm>
          <a:custGeom>
            <a:avLst/>
            <a:gdLst/>
            <a:ahLst/>
            <a:cxnLst/>
            <a:rect l="l" t="t" r="r" b="b"/>
            <a:pathLst>
              <a:path w="302" h="304" extrusionOk="0">
                <a:moveTo>
                  <a:pt x="301" y="1"/>
                </a:moveTo>
                <a:cubicBezTo>
                  <a:pt x="136" y="1"/>
                  <a:pt x="0" y="138"/>
                  <a:pt x="0" y="303"/>
                </a:cubicBezTo>
                <a:lnTo>
                  <a:pt x="301" y="303"/>
                </a:lnTo>
                <a:lnTo>
                  <a:pt x="301"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7" name="Google Shape;607;p16"/>
          <p:cNvSpPr/>
          <p:nvPr/>
        </p:nvSpPr>
        <p:spPr>
          <a:xfrm rot="10800000">
            <a:off x="2837602" y="247684"/>
            <a:ext cx="25645" cy="33881"/>
          </a:xfrm>
          <a:custGeom>
            <a:avLst/>
            <a:gdLst/>
            <a:ahLst/>
            <a:cxnLst/>
            <a:rect l="l" t="t" r="r" b="b"/>
            <a:pathLst>
              <a:path w="302" h="297" extrusionOk="0">
                <a:moveTo>
                  <a:pt x="0" y="0"/>
                </a:moveTo>
                <a:lnTo>
                  <a:pt x="0" y="297"/>
                </a:lnTo>
                <a:cubicBezTo>
                  <a:pt x="170" y="297"/>
                  <a:pt x="301" y="165"/>
                  <a:pt x="30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8" name="Google Shape;608;p16"/>
          <p:cNvSpPr/>
          <p:nvPr/>
        </p:nvSpPr>
        <p:spPr>
          <a:xfrm rot="10800000">
            <a:off x="2693418" y="247684"/>
            <a:ext cx="25645" cy="33881"/>
          </a:xfrm>
          <a:custGeom>
            <a:avLst/>
            <a:gdLst/>
            <a:ahLst/>
            <a:cxnLst/>
            <a:rect l="l" t="t" r="r" b="b"/>
            <a:pathLst>
              <a:path w="302" h="297" extrusionOk="0">
                <a:moveTo>
                  <a:pt x="0" y="0"/>
                </a:moveTo>
                <a:cubicBezTo>
                  <a:pt x="0" y="165"/>
                  <a:pt x="136" y="297"/>
                  <a:pt x="301" y="297"/>
                </a:cubicBezTo>
                <a:lnTo>
                  <a:pt x="301"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9" name="Google Shape;609;p16"/>
          <p:cNvSpPr/>
          <p:nvPr/>
        </p:nvSpPr>
        <p:spPr>
          <a:xfrm rot="10800000">
            <a:off x="2693418" y="53977"/>
            <a:ext cx="25645" cy="34452"/>
          </a:xfrm>
          <a:custGeom>
            <a:avLst/>
            <a:gdLst/>
            <a:ahLst/>
            <a:cxnLst/>
            <a:rect l="l" t="t" r="r" b="b"/>
            <a:pathLst>
              <a:path w="302" h="302" extrusionOk="0">
                <a:moveTo>
                  <a:pt x="301" y="0"/>
                </a:moveTo>
                <a:cubicBezTo>
                  <a:pt x="136" y="0"/>
                  <a:pt x="0" y="136"/>
                  <a:pt x="0" y="301"/>
                </a:cubicBezTo>
                <a:lnTo>
                  <a:pt x="301" y="301"/>
                </a:lnTo>
                <a:lnTo>
                  <a:pt x="301"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0" name="Google Shape;610;p16"/>
          <p:cNvSpPr/>
          <p:nvPr/>
        </p:nvSpPr>
        <p:spPr>
          <a:xfrm rot="10800000">
            <a:off x="2837602" y="53977"/>
            <a:ext cx="25645" cy="34452"/>
          </a:xfrm>
          <a:custGeom>
            <a:avLst/>
            <a:gdLst/>
            <a:ahLst/>
            <a:cxnLst/>
            <a:rect l="l" t="t" r="r" b="b"/>
            <a:pathLst>
              <a:path w="302" h="302" extrusionOk="0">
                <a:moveTo>
                  <a:pt x="0" y="0"/>
                </a:moveTo>
                <a:lnTo>
                  <a:pt x="0" y="301"/>
                </a:lnTo>
                <a:lnTo>
                  <a:pt x="301" y="301"/>
                </a:lnTo>
                <a:cubicBezTo>
                  <a:pt x="301" y="136"/>
                  <a:pt x="170"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1" name="Google Shape;611;p16"/>
          <p:cNvSpPr/>
          <p:nvPr/>
        </p:nvSpPr>
        <p:spPr>
          <a:xfrm rot="10800000">
            <a:off x="2753112" y="133489"/>
            <a:ext cx="50525" cy="68563"/>
          </a:xfrm>
          <a:custGeom>
            <a:avLst/>
            <a:gdLst/>
            <a:ahLst/>
            <a:cxnLst/>
            <a:rect l="l" t="t" r="r" b="b"/>
            <a:pathLst>
              <a:path w="595" h="601" extrusionOk="0">
                <a:moveTo>
                  <a:pt x="298" y="0"/>
                </a:moveTo>
                <a:cubicBezTo>
                  <a:pt x="133" y="0"/>
                  <a:pt x="0" y="133"/>
                  <a:pt x="0" y="298"/>
                </a:cubicBezTo>
                <a:cubicBezTo>
                  <a:pt x="0" y="463"/>
                  <a:pt x="133" y="600"/>
                  <a:pt x="298" y="600"/>
                </a:cubicBezTo>
                <a:cubicBezTo>
                  <a:pt x="463" y="600"/>
                  <a:pt x="594" y="463"/>
                  <a:pt x="594" y="298"/>
                </a:cubicBezTo>
                <a:cubicBezTo>
                  <a:pt x="594" y="133"/>
                  <a:pt x="463" y="0"/>
                  <a:pt x="29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2" name="Google Shape;612;p16"/>
          <p:cNvSpPr/>
          <p:nvPr/>
        </p:nvSpPr>
        <p:spPr>
          <a:xfrm rot="10800000">
            <a:off x="2753112" y="-93984"/>
            <a:ext cx="50525" cy="68448"/>
          </a:xfrm>
          <a:custGeom>
            <a:avLst/>
            <a:gdLst/>
            <a:ahLst/>
            <a:cxnLst/>
            <a:rect l="l" t="t" r="r" b="b"/>
            <a:pathLst>
              <a:path w="595" h="600" extrusionOk="0">
                <a:moveTo>
                  <a:pt x="298" y="1"/>
                </a:moveTo>
                <a:cubicBezTo>
                  <a:pt x="133" y="1"/>
                  <a:pt x="0" y="133"/>
                  <a:pt x="0" y="297"/>
                </a:cubicBezTo>
                <a:cubicBezTo>
                  <a:pt x="0" y="462"/>
                  <a:pt x="133" y="599"/>
                  <a:pt x="298" y="599"/>
                </a:cubicBezTo>
                <a:cubicBezTo>
                  <a:pt x="463" y="599"/>
                  <a:pt x="594" y="462"/>
                  <a:pt x="594" y="297"/>
                </a:cubicBezTo>
                <a:cubicBezTo>
                  <a:pt x="594" y="133"/>
                  <a:pt x="463" y="1"/>
                  <a:pt x="298"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3" name="Google Shape;613;p16"/>
          <p:cNvSpPr/>
          <p:nvPr/>
        </p:nvSpPr>
        <p:spPr>
          <a:xfrm rot="10800000">
            <a:off x="2837602" y="20095"/>
            <a:ext cx="25645" cy="33996"/>
          </a:xfrm>
          <a:custGeom>
            <a:avLst/>
            <a:gdLst/>
            <a:ahLst/>
            <a:cxnLst/>
            <a:rect l="l" t="t" r="r" b="b"/>
            <a:pathLst>
              <a:path w="302" h="298" extrusionOk="0">
                <a:moveTo>
                  <a:pt x="0" y="0"/>
                </a:moveTo>
                <a:lnTo>
                  <a:pt x="0" y="298"/>
                </a:lnTo>
                <a:cubicBezTo>
                  <a:pt x="170" y="298"/>
                  <a:pt x="301" y="166"/>
                  <a:pt x="30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4" name="Google Shape;614;p16"/>
          <p:cNvSpPr/>
          <p:nvPr/>
        </p:nvSpPr>
        <p:spPr>
          <a:xfrm rot="10800000">
            <a:off x="2693418" y="20095"/>
            <a:ext cx="25645" cy="33996"/>
          </a:xfrm>
          <a:custGeom>
            <a:avLst/>
            <a:gdLst/>
            <a:ahLst/>
            <a:cxnLst/>
            <a:rect l="l" t="t" r="r" b="b"/>
            <a:pathLst>
              <a:path w="302" h="298" extrusionOk="0">
                <a:moveTo>
                  <a:pt x="0" y="0"/>
                </a:moveTo>
                <a:cubicBezTo>
                  <a:pt x="0" y="166"/>
                  <a:pt x="136" y="298"/>
                  <a:pt x="301" y="298"/>
                </a:cubicBezTo>
                <a:lnTo>
                  <a:pt x="301"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5" name="Google Shape;615;p16"/>
          <p:cNvSpPr/>
          <p:nvPr/>
        </p:nvSpPr>
        <p:spPr>
          <a:xfrm rot="10800000">
            <a:off x="3006921" y="281451"/>
            <a:ext cx="25729" cy="31372"/>
          </a:xfrm>
          <a:custGeom>
            <a:avLst/>
            <a:gdLst/>
            <a:ahLst/>
            <a:cxnLst/>
            <a:rect l="l" t="t" r="r" b="b"/>
            <a:pathLst>
              <a:path w="303" h="275" extrusionOk="0">
                <a:moveTo>
                  <a:pt x="122" y="0"/>
                </a:moveTo>
                <a:cubicBezTo>
                  <a:pt x="80" y="15"/>
                  <a:pt x="43" y="24"/>
                  <a:pt x="0" y="38"/>
                </a:cubicBezTo>
                <a:lnTo>
                  <a:pt x="0" y="274"/>
                </a:lnTo>
                <a:lnTo>
                  <a:pt x="302" y="274"/>
                </a:lnTo>
                <a:cubicBezTo>
                  <a:pt x="302" y="151"/>
                  <a:pt x="226" y="48"/>
                  <a:pt x="12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6" name="Google Shape;616;p16"/>
          <p:cNvSpPr/>
          <p:nvPr/>
        </p:nvSpPr>
        <p:spPr>
          <a:xfrm rot="10800000">
            <a:off x="2863162" y="281449"/>
            <a:ext cx="25389" cy="34680"/>
          </a:xfrm>
          <a:custGeom>
            <a:avLst/>
            <a:gdLst/>
            <a:ahLst/>
            <a:cxnLst/>
            <a:rect l="l" t="t" r="r" b="b"/>
            <a:pathLst>
              <a:path w="299" h="304" extrusionOk="0">
                <a:moveTo>
                  <a:pt x="298" y="1"/>
                </a:moveTo>
                <a:cubicBezTo>
                  <a:pt x="133" y="1"/>
                  <a:pt x="1" y="138"/>
                  <a:pt x="1" y="303"/>
                </a:cubicBezTo>
                <a:lnTo>
                  <a:pt x="298" y="303"/>
                </a:lnTo>
                <a:lnTo>
                  <a:pt x="298"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7" name="Google Shape;617;p16"/>
          <p:cNvSpPr/>
          <p:nvPr/>
        </p:nvSpPr>
        <p:spPr>
          <a:xfrm rot="10800000">
            <a:off x="2922430" y="133489"/>
            <a:ext cx="50949" cy="68563"/>
          </a:xfrm>
          <a:custGeom>
            <a:avLst/>
            <a:gdLst/>
            <a:ahLst/>
            <a:cxnLst/>
            <a:rect l="l" t="t" r="r" b="b"/>
            <a:pathLst>
              <a:path w="600" h="601" extrusionOk="0">
                <a:moveTo>
                  <a:pt x="301" y="0"/>
                </a:moveTo>
                <a:cubicBezTo>
                  <a:pt x="137" y="0"/>
                  <a:pt x="0" y="133"/>
                  <a:pt x="0" y="298"/>
                </a:cubicBezTo>
                <a:cubicBezTo>
                  <a:pt x="0" y="463"/>
                  <a:pt x="137" y="600"/>
                  <a:pt x="301" y="600"/>
                </a:cubicBezTo>
                <a:cubicBezTo>
                  <a:pt x="467" y="600"/>
                  <a:pt x="599" y="463"/>
                  <a:pt x="599" y="298"/>
                </a:cubicBezTo>
                <a:cubicBezTo>
                  <a:pt x="599" y="133"/>
                  <a:pt x="467" y="0"/>
                  <a:pt x="301"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8" name="Google Shape;618;p16"/>
          <p:cNvSpPr/>
          <p:nvPr/>
        </p:nvSpPr>
        <p:spPr>
          <a:xfrm rot="10800000">
            <a:off x="2863162" y="247684"/>
            <a:ext cx="25389" cy="33881"/>
          </a:xfrm>
          <a:custGeom>
            <a:avLst/>
            <a:gdLst/>
            <a:ahLst/>
            <a:cxnLst/>
            <a:rect l="l" t="t" r="r" b="b"/>
            <a:pathLst>
              <a:path w="299" h="297" extrusionOk="0">
                <a:moveTo>
                  <a:pt x="1" y="0"/>
                </a:moveTo>
                <a:cubicBezTo>
                  <a:pt x="1" y="165"/>
                  <a:pt x="133" y="297"/>
                  <a:pt x="298" y="297"/>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9" name="Google Shape;619;p16"/>
          <p:cNvSpPr/>
          <p:nvPr/>
        </p:nvSpPr>
        <p:spPr>
          <a:xfrm rot="10800000">
            <a:off x="3006921" y="53977"/>
            <a:ext cx="25729" cy="34452"/>
          </a:xfrm>
          <a:custGeom>
            <a:avLst/>
            <a:gdLst/>
            <a:ahLst/>
            <a:cxnLst/>
            <a:rect l="l" t="t" r="r" b="b"/>
            <a:pathLst>
              <a:path w="303" h="302" extrusionOk="0">
                <a:moveTo>
                  <a:pt x="0" y="0"/>
                </a:moveTo>
                <a:lnTo>
                  <a:pt x="0" y="301"/>
                </a:lnTo>
                <a:lnTo>
                  <a:pt x="302" y="301"/>
                </a:lnTo>
                <a:cubicBezTo>
                  <a:pt x="302" y="136"/>
                  <a:pt x="165" y="0"/>
                  <a:pt x="0"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0" name="Google Shape;620;p16"/>
          <p:cNvSpPr/>
          <p:nvPr/>
        </p:nvSpPr>
        <p:spPr>
          <a:xfrm rot="10800000">
            <a:off x="3006921" y="247684"/>
            <a:ext cx="25729" cy="33881"/>
          </a:xfrm>
          <a:custGeom>
            <a:avLst/>
            <a:gdLst/>
            <a:ahLst/>
            <a:cxnLst/>
            <a:rect l="l" t="t" r="r" b="b"/>
            <a:pathLst>
              <a:path w="303" h="297" extrusionOk="0">
                <a:moveTo>
                  <a:pt x="0" y="0"/>
                </a:moveTo>
                <a:lnTo>
                  <a:pt x="0" y="297"/>
                </a:lnTo>
                <a:cubicBezTo>
                  <a:pt x="165" y="297"/>
                  <a:pt x="302" y="165"/>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1" name="Google Shape;621;p16"/>
          <p:cNvSpPr/>
          <p:nvPr/>
        </p:nvSpPr>
        <p:spPr>
          <a:xfrm rot="10800000">
            <a:off x="2863162" y="53977"/>
            <a:ext cx="25389" cy="34452"/>
          </a:xfrm>
          <a:custGeom>
            <a:avLst/>
            <a:gdLst/>
            <a:ahLst/>
            <a:cxnLst/>
            <a:rect l="l" t="t" r="r" b="b"/>
            <a:pathLst>
              <a:path w="299" h="302" extrusionOk="0">
                <a:moveTo>
                  <a:pt x="298" y="0"/>
                </a:moveTo>
                <a:cubicBezTo>
                  <a:pt x="133" y="0"/>
                  <a:pt x="1" y="136"/>
                  <a:pt x="1" y="301"/>
                </a:cubicBezTo>
                <a:lnTo>
                  <a:pt x="298" y="301"/>
                </a:ln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2" name="Google Shape;622;p16"/>
          <p:cNvSpPr/>
          <p:nvPr/>
        </p:nvSpPr>
        <p:spPr>
          <a:xfrm rot="10800000">
            <a:off x="2922430" y="-93984"/>
            <a:ext cx="50949" cy="68448"/>
          </a:xfrm>
          <a:custGeom>
            <a:avLst/>
            <a:gdLst/>
            <a:ahLst/>
            <a:cxnLst/>
            <a:rect l="l" t="t" r="r" b="b"/>
            <a:pathLst>
              <a:path w="600" h="600" extrusionOk="0">
                <a:moveTo>
                  <a:pt x="301" y="1"/>
                </a:moveTo>
                <a:cubicBezTo>
                  <a:pt x="137" y="1"/>
                  <a:pt x="0" y="133"/>
                  <a:pt x="0" y="297"/>
                </a:cubicBezTo>
                <a:cubicBezTo>
                  <a:pt x="0" y="462"/>
                  <a:pt x="137" y="599"/>
                  <a:pt x="301" y="599"/>
                </a:cubicBezTo>
                <a:cubicBezTo>
                  <a:pt x="467" y="599"/>
                  <a:pt x="599" y="462"/>
                  <a:pt x="599" y="297"/>
                </a:cubicBezTo>
                <a:cubicBezTo>
                  <a:pt x="599" y="133"/>
                  <a:pt x="467" y="1"/>
                  <a:pt x="301" y="1"/>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3" name="Google Shape;623;p16"/>
          <p:cNvSpPr/>
          <p:nvPr/>
        </p:nvSpPr>
        <p:spPr>
          <a:xfrm rot="10800000">
            <a:off x="2863162" y="20095"/>
            <a:ext cx="25389" cy="33996"/>
          </a:xfrm>
          <a:custGeom>
            <a:avLst/>
            <a:gdLst/>
            <a:ahLst/>
            <a:cxnLst/>
            <a:rect l="l" t="t" r="r" b="b"/>
            <a:pathLst>
              <a:path w="299" h="298" extrusionOk="0">
                <a:moveTo>
                  <a:pt x="1" y="0"/>
                </a:moveTo>
                <a:cubicBezTo>
                  <a:pt x="1" y="166"/>
                  <a:pt x="133" y="298"/>
                  <a:pt x="298" y="298"/>
                </a:cubicBezTo>
                <a:lnTo>
                  <a:pt x="298"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4" name="Google Shape;624;p16"/>
          <p:cNvSpPr/>
          <p:nvPr/>
        </p:nvSpPr>
        <p:spPr>
          <a:xfrm rot="10800000">
            <a:off x="3006921" y="20095"/>
            <a:ext cx="25729" cy="33996"/>
          </a:xfrm>
          <a:custGeom>
            <a:avLst/>
            <a:gdLst/>
            <a:ahLst/>
            <a:cxnLst/>
            <a:rect l="l" t="t" r="r" b="b"/>
            <a:pathLst>
              <a:path w="303" h="298" extrusionOk="0">
                <a:moveTo>
                  <a:pt x="0" y="0"/>
                </a:moveTo>
                <a:lnTo>
                  <a:pt x="0" y="298"/>
                </a:lnTo>
                <a:cubicBezTo>
                  <a:pt x="165" y="298"/>
                  <a:pt x="302" y="166"/>
                  <a:pt x="302"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5" name="Google Shape;625;p16"/>
          <p:cNvSpPr/>
          <p:nvPr/>
        </p:nvSpPr>
        <p:spPr>
          <a:xfrm rot="10800000">
            <a:off x="3032565" y="281451"/>
            <a:ext cx="25305" cy="27151"/>
          </a:xfrm>
          <a:custGeom>
            <a:avLst/>
            <a:gdLst/>
            <a:ahLst/>
            <a:cxnLst/>
            <a:rect l="l" t="t" r="r" b="b"/>
            <a:pathLst>
              <a:path w="298" h="238" extrusionOk="0">
                <a:moveTo>
                  <a:pt x="297" y="1"/>
                </a:moveTo>
                <a:cubicBezTo>
                  <a:pt x="212" y="29"/>
                  <a:pt x="127" y="57"/>
                  <a:pt x="42" y="91"/>
                </a:cubicBezTo>
                <a:cubicBezTo>
                  <a:pt x="19" y="133"/>
                  <a:pt x="1" y="180"/>
                  <a:pt x="1" y="237"/>
                </a:cubicBezTo>
                <a:lnTo>
                  <a:pt x="297" y="237"/>
                </a:lnTo>
                <a:lnTo>
                  <a:pt x="297"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6" name="Google Shape;626;p16"/>
          <p:cNvSpPr/>
          <p:nvPr/>
        </p:nvSpPr>
        <p:spPr>
          <a:xfrm rot="10800000">
            <a:off x="3032565" y="247684"/>
            <a:ext cx="25305" cy="33881"/>
          </a:xfrm>
          <a:custGeom>
            <a:avLst/>
            <a:gdLst/>
            <a:ahLst/>
            <a:cxnLst/>
            <a:rect l="l" t="t" r="r" b="b"/>
            <a:pathLst>
              <a:path w="298" h="297" extrusionOk="0">
                <a:moveTo>
                  <a:pt x="1" y="0"/>
                </a:moveTo>
                <a:cubicBezTo>
                  <a:pt x="1" y="165"/>
                  <a:pt x="132" y="297"/>
                  <a:pt x="297" y="297"/>
                </a:cubicBez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7" name="Google Shape;627;p16"/>
          <p:cNvSpPr/>
          <p:nvPr/>
        </p:nvSpPr>
        <p:spPr>
          <a:xfrm rot="10800000">
            <a:off x="3032565" y="53977"/>
            <a:ext cx="25305" cy="34452"/>
          </a:xfrm>
          <a:custGeom>
            <a:avLst/>
            <a:gdLst/>
            <a:ahLst/>
            <a:cxnLst/>
            <a:rect l="l" t="t" r="r" b="b"/>
            <a:pathLst>
              <a:path w="298" h="302" extrusionOk="0">
                <a:moveTo>
                  <a:pt x="297" y="0"/>
                </a:moveTo>
                <a:cubicBezTo>
                  <a:pt x="132" y="0"/>
                  <a:pt x="1" y="136"/>
                  <a:pt x="1" y="301"/>
                </a:cubicBezTo>
                <a:lnTo>
                  <a:pt x="297" y="301"/>
                </a:ln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8" name="Google Shape;628;p16"/>
          <p:cNvSpPr/>
          <p:nvPr/>
        </p:nvSpPr>
        <p:spPr>
          <a:xfrm rot="10800000">
            <a:off x="3032565" y="20095"/>
            <a:ext cx="25305" cy="33996"/>
          </a:xfrm>
          <a:custGeom>
            <a:avLst/>
            <a:gdLst/>
            <a:ahLst/>
            <a:cxnLst/>
            <a:rect l="l" t="t" r="r" b="b"/>
            <a:pathLst>
              <a:path w="298" h="298" extrusionOk="0">
                <a:moveTo>
                  <a:pt x="1" y="0"/>
                </a:moveTo>
                <a:cubicBezTo>
                  <a:pt x="1" y="166"/>
                  <a:pt x="132" y="298"/>
                  <a:pt x="297" y="298"/>
                </a:cubicBezTo>
                <a:lnTo>
                  <a:pt x="297"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9" name="Google Shape;629;p16"/>
          <p:cNvSpPr/>
          <p:nvPr/>
        </p:nvSpPr>
        <p:spPr>
          <a:xfrm rot="10800000">
            <a:off x="837012" y="5651485"/>
            <a:ext cx="2332555" cy="186851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630" name="Google Shape;630;p16"/>
          <p:cNvGrpSpPr/>
          <p:nvPr/>
        </p:nvGrpSpPr>
        <p:grpSpPr>
          <a:xfrm flipH="1">
            <a:off x="-1526487" y="2496293"/>
            <a:ext cx="4236465" cy="4361700"/>
            <a:chOff x="5723467" y="1953462"/>
            <a:chExt cx="3791133" cy="3271275"/>
          </a:xfrm>
        </p:grpSpPr>
        <p:sp>
          <p:nvSpPr>
            <p:cNvPr id="631" name="Google Shape;631;p16"/>
            <p:cNvSpPr/>
            <p:nvPr/>
          </p:nvSpPr>
          <p:spPr>
            <a:xfrm rot="10800000" flipH="1">
              <a:off x="8907055" y="1956800"/>
              <a:ext cx="134046" cy="131934"/>
            </a:xfrm>
            <a:custGeom>
              <a:avLst/>
              <a:gdLst/>
              <a:ahLst/>
              <a:cxnLst/>
              <a:rect l="l" t="t" r="r" b="b"/>
              <a:pathLst>
                <a:path w="1764" h="1542" extrusionOk="0">
                  <a:moveTo>
                    <a:pt x="218" y="0"/>
                  </a:moveTo>
                  <a:lnTo>
                    <a:pt x="1" y="212"/>
                  </a:lnTo>
                  <a:lnTo>
                    <a:pt x="1278" y="1495"/>
                  </a:lnTo>
                  <a:cubicBezTo>
                    <a:pt x="1439" y="1513"/>
                    <a:pt x="1600" y="1528"/>
                    <a:pt x="1764" y="1542"/>
                  </a:cubicBez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2" name="Google Shape;632;p16"/>
            <p:cNvSpPr/>
            <p:nvPr/>
          </p:nvSpPr>
          <p:spPr>
            <a:xfrm rot="10800000" flipH="1">
              <a:off x="9071189" y="1974509"/>
              <a:ext cx="275692" cy="299118"/>
            </a:xfrm>
            <a:custGeom>
              <a:avLst/>
              <a:gdLst/>
              <a:ahLst/>
              <a:cxnLst/>
              <a:rect l="l" t="t" r="r" b="b"/>
              <a:pathLst>
                <a:path w="3628" h="3496" extrusionOk="0">
                  <a:moveTo>
                    <a:pt x="217" y="1"/>
                  </a:moveTo>
                  <a:lnTo>
                    <a:pt x="0" y="213"/>
                  </a:lnTo>
                  <a:lnTo>
                    <a:pt x="3282" y="3496"/>
                  </a:lnTo>
                  <a:cubicBezTo>
                    <a:pt x="3395" y="3472"/>
                    <a:pt x="3514" y="3439"/>
                    <a:pt x="3627" y="3411"/>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3" name="Google Shape;633;p16"/>
            <p:cNvSpPr/>
            <p:nvPr/>
          </p:nvSpPr>
          <p:spPr>
            <a:xfrm rot="10800000" flipH="1">
              <a:off x="9235323" y="2129457"/>
              <a:ext cx="275996" cy="330689"/>
            </a:xfrm>
            <a:custGeom>
              <a:avLst/>
              <a:gdLst/>
              <a:ahLst/>
              <a:cxnLst/>
              <a:rect l="l" t="t" r="r" b="b"/>
              <a:pathLst>
                <a:path w="3632" h="3865" extrusionOk="0">
                  <a:moveTo>
                    <a:pt x="196" y="0"/>
                  </a:moveTo>
                  <a:lnTo>
                    <a:pt x="217" y="21"/>
                  </a:lnTo>
                  <a:lnTo>
                    <a:pt x="1" y="238"/>
                  </a:lnTo>
                  <a:lnTo>
                    <a:pt x="3627" y="3865"/>
                  </a:lnTo>
                  <a:cubicBezTo>
                    <a:pt x="3627" y="3723"/>
                    <a:pt x="3631" y="3577"/>
                    <a:pt x="3631" y="3436"/>
                  </a:cubicBezTo>
                  <a:lnTo>
                    <a:pt x="19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4" name="Google Shape;634;p16"/>
            <p:cNvSpPr/>
            <p:nvPr/>
          </p:nvSpPr>
          <p:spPr>
            <a:xfrm rot="10800000" flipH="1">
              <a:off x="8986311" y="1953462"/>
              <a:ext cx="219687" cy="227675"/>
            </a:xfrm>
            <a:custGeom>
              <a:avLst/>
              <a:gdLst/>
              <a:ahLst/>
              <a:cxnLst/>
              <a:rect l="l" t="t" r="r" b="b"/>
              <a:pathLst>
                <a:path w="2891" h="2661" extrusionOk="0">
                  <a:moveTo>
                    <a:pt x="0" y="175"/>
                  </a:moveTo>
                  <a:lnTo>
                    <a:pt x="37" y="212"/>
                  </a:lnTo>
                  <a:lnTo>
                    <a:pt x="37" y="212"/>
                  </a:lnTo>
                  <a:lnTo>
                    <a:pt x="0" y="175"/>
                  </a:lnTo>
                  <a:close/>
                  <a:moveTo>
                    <a:pt x="255" y="0"/>
                  </a:moveTo>
                  <a:lnTo>
                    <a:pt x="37" y="212"/>
                  </a:lnTo>
                  <a:lnTo>
                    <a:pt x="37" y="212"/>
                  </a:lnTo>
                  <a:lnTo>
                    <a:pt x="2485" y="2660"/>
                  </a:lnTo>
                  <a:cubicBezTo>
                    <a:pt x="2617" y="2654"/>
                    <a:pt x="2754" y="2645"/>
                    <a:pt x="2891" y="2636"/>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5" name="Google Shape;635;p16"/>
            <p:cNvSpPr/>
            <p:nvPr/>
          </p:nvSpPr>
          <p:spPr>
            <a:xfrm rot="10800000" flipH="1">
              <a:off x="9150369" y="2016091"/>
              <a:ext cx="320450" cy="349940"/>
            </a:xfrm>
            <a:custGeom>
              <a:avLst/>
              <a:gdLst/>
              <a:ahLst/>
              <a:cxnLst/>
              <a:rect l="l" t="t" r="r" b="b"/>
              <a:pathLst>
                <a:path w="4217" h="4090" extrusionOk="0">
                  <a:moveTo>
                    <a:pt x="255" y="1"/>
                  </a:moveTo>
                  <a:lnTo>
                    <a:pt x="39" y="218"/>
                  </a:lnTo>
                  <a:lnTo>
                    <a:pt x="0" y="181"/>
                  </a:lnTo>
                  <a:lnTo>
                    <a:pt x="0" y="181"/>
                  </a:lnTo>
                  <a:lnTo>
                    <a:pt x="3910" y="4090"/>
                  </a:lnTo>
                  <a:cubicBezTo>
                    <a:pt x="4014" y="4047"/>
                    <a:pt x="4113" y="4005"/>
                    <a:pt x="4216" y="39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6" name="Google Shape;636;p16"/>
            <p:cNvSpPr/>
            <p:nvPr/>
          </p:nvSpPr>
          <p:spPr>
            <a:xfrm rot="10800000" flipH="1">
              <a:off x="8904244" y="2070595"/>
              <a:ext cx="19377" cy="21476"/>
            </a:xfrm>
            <a:custGeom>
              <a:avLst/>
              <a:gdLst/>
              <a:ahLst/>
              <a:cxnLst/>
              <a:rect l="l" t="t" r="r" b="b"/>
              <a:pathLst>
                <a:path w="255" h="251" extrusionOk="0">
                  <a:moveTo>
                    <a:pt x="216" y="1"/>
                  </a:moveTo>
                  <a:lnTo>
                    <a:pt x="0" y="213"/>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7" name="Google Shape;637;p16"/>
            <p:cNvSpPr/>
            <p:nvPr/>
          </p:nvSpPr>
          <p:spPr>
            <a:xfrm rot="10800000" flipH="1">
              <a:off x="9068302" y="2255317"/>
              <a:ext cx="19453" cy="21476"/>
            </a:xfrm>
            <a:custGeom>
              <a:avLst/>
              <a:gdLst/>
              <a:ahLst/>
              <a:cxnLst/>
              <a:rect l="l" t="t" r="r" b="b"/>
              <a:pathLst>
                <a:path w="256" h="251" extrusionOk="0">
                  <a:moveTo>
                    <a:pt x="218" y="0"/>
                  </a:moveTo>
                  <a:lnTo>
                    <a:pt x="1" y="217"/>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8" name="Google Shape;638;p16"/>
            <p:cNvSpPr/>
            <p:nvPr/>
          </p:nvSpPr>
          <p:spPr>
            <a:xfrm rot="10800000" flipH="1">
              <a:off x="9232436" y="2439698"/>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39" name="Google Shape;639;p16"/>
            <p:cNvSpPr/>
            <p:nvPr/>
          </p:nvSpPr>
          <p:spPr>
            <a:xfrm rot="10800000" flipH="1">
              <a:off x="9232436" y="2439697"/>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0" name="Google Shape;640;p16"/>
            <p:cNvSpPr/>
            <p:nvPr/>
          </p:nvSpPr>
          <p:spPr>
            <a:xfrm rot="10800000" flipH="1">
              <a:off x="9002800" y="2181052"/>
              <a:ext cx="2888" cy="3422"/>
            </a:xfrm>
            <a:custGeom>
              <a:avLst/>
              <a:gdLst/>
              <a:ahLst/>
              <a:cxnLst/>
              <a:rect l="l" t="t" r="r" b="b"/>
              <a:pathLst>
                <a:path w="38" h="40" extrusionOk="0">
                  <a:moveTo>
                    <a:pt x="38" y="39"/>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1" name="Google Shape;641;p16"/>
            <p:cNvSpPr/>
            <p:nvPr/>
          </p:nvSpPr>
          <p:spPr>
            <a:xfrm rot="10800000" flipH="1">
              <a:off x="8986235" y="2162913"/>
              <a:ext cx="19453" cy="21561"/>
            </a:xfrm>
            <a:custGeom>
              <a:avLst/>
              <a:gdLst/>
              <a:ahLst/>
              <a:cxnLst/>
              <a:rect l="l" t="t" r="r" b="b"/>
              <a:pathLst>
                <a:path w="256" h="252" extrusionOk="0">
                  <a:moveTo>
                    <a:pt x="218" y="1"/>
                  </a:moveTo>
                  <a:lnTo>
                    <a:pt x="1" y="214"/>
                  </a:lnTo>
                  <a:lnTo>
                    <a:pt x="38" y="251"/>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2" name="Google Shape;642;p16"/>
            <p:cNvSpPr/>
            <p:nvPr/>
          </p:nvSpPr>
          <p:spPr>
            <a:xfrm rot="10800000" flipH="1">
              <a:off x="9166858" y="2365946"/>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3" name="Google Shape;643;p16"/>
            <p:cNvSpPr/>
            <p:nvPr/>
          </p:nvSpPr>
          <p:spPr>
            <a:xfrm rot="10800000" flipH="1">
              <a:off x="9150369" y="2347293"/>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4" name="Google Shape;644;p16"/>
            <p:cNvSpPr/>
            <p:nvPr/>
          </p:nvSpPr>
          <p:spPr>
            <a:xfrm rot="10800000" flipH="1">
              <a:off x="8742998" y="2864663"/>
              <a:ext cx="771602" cy="887257"/>
            </a:xfrm>
            <a:custGeom>
              <a:avLst/>
              <a:gdLst/>
              <a:ahLst/>
              <a:cxnLst/>
              <a:rect l="l" t="t" r="r" b="b"/>
              <a:pathLst>
                <a:path w="10154" h="10370" extrusionOk="0">
                  <a:moveTo>
                    <a:pt x="216" y="0"/>
                  </a:moveTo>
                  <a:lnTo>
                    <a:pt x="0" y="217"/>
                  </a:lnTo>
                  <a:lnTo>
                    <a:pt x="10153" y="10370"/>
                  </a:lnTo>
                  <a:cubicBezTo>
                    <a:pt x="10153" y="10224"/>
                    <a:pt x="10153" y="10082"/>
                    <a:pt x="10148" y="9936"/>
                  </a:cubicBez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5" name="Google Shape;645;p16"/>
            <p:cNvSpPr/>
            <p:nvPr/>
          </p:nvSpPr>
          <p:spPr>
            <a:xfrm rot="10800000" flipH="1">
              <a:off x="8907055" y="3236163"/>
              <a:ext cx="605716" cy="700651"/>
            </a:xfrm>
            <a:custGeom>
              <a:avLst/>
              <a:gdLst/>
              <a:ahLst/>
              <a:cxnLst/>
              <a:rect l="l" t="t" r="r" b="b"/>
              <a:pathLst>
                <a:path w="7971" h="8189" extrusionOk="0">
                  <a:moveTo>
                    <a:pt x="218" y="1"/>
                  </a:moveTo>
                  <a:lnTo>
                    <a:pt x="1" y="218"/>
                  </a:lnTo>
                  <a:lnTo>
                    <a:pt x="7971" y="8188"/>
                  </a:lnTo>
                  <a:lnTo>
                    <a:pt x="7971" y="7754"/>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6" name="Google Shape;646;p16"/>
            <p:cNvSpPr/>
            <p:nvPr/>
          </p:nvSpPr>
          <p:spPr>
            <a:xfrm rot="10800000" flipH="1">
              <a:off x="9071189" y="3608604"/>
              <a:ext cx="439070" cy="512932"/>
            </a:xfrm>
            <a:custGeom>
              <a:avLst/>
              <a:gdLst/>
              <a:ahLst/>
              <a:cxnLst/>
              <a:rect l="l" t="t" r="r" b="b"/>
              <a:pathLst>
                <a:path w="5778" h="5995" extrusionOk="0">
                  <a:moveTo>
                    <a:pt x="217" y="0"/>
                  </a:moveTo>
                  <a:lnTo>
                    <a:pt x="0" y="218"/>
                  </a:lnTo>
                  <a:lnTo>
                    <a:pt x="5778" y="5994"/>
                  </a:lnTo>
                  <a:cubicBezTo>
                    <a:pt x="5772" y="5848"/>
                    <a:pt x="5772" y="5702"/>
                    <a:pt x="5772" y="5561"/>
                  </a:cubicBez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7" name="Google Shape;647;p16"/>
            <p:cNvSpPr/>
            <p:nvPr/>
          </p:nvSpPr>
          <p:spPr>
            <a:xfrm rot="10800000" flipH="1">
              <a:off x="9235323" y="3981473"/>
              <a:ext cx="272044" cy="324871"/>
            </a:xfrm>
            <a:custGeom>
              <a:avLst/>
              <a:gdLst/>
              <a:ahLst/>
              <a:cxnLst/>
              <a:rect l="l" t="t" r="r" b="b"/>
              <a:pathLst>
                <a:path w="3580" h="3797" extrusionOk="0">
                  <a:moveTo>
                    <a:pt x="217" y="1"/>
                  </a:moveTo>
                  <a:lnTo>
                    <a:pt x="1" y="217"/>
                  </a:lnTo>
                  <a:lnTo>
                    <a:pt x="3579" y="3797"/>
                  </a:lnTo>
                  <a:cubicBezTo>
                    <a:pt x="3579" y="3655"/>
                    <a:pt x="3579" y="3509"/>
                    <a:pt x="3575" y="3363"/>
                  </a:cubicBez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8" name="Google Shape;648;p16"/>
            <p:cNvSpPr/>
            <p:nvPr/>
          </p:nvSpPr>
          <p:spPr>
            <a:xfrm rot="10800000" flipH="1">
              <a:off x="8824988" y="3050156"/>
              <a:ext cx="688849" cy="796649"/>
            </a:xfrm>
            <a:custGeom>
              <a:avLst/>
              <a:gdLst/>
              <a:ahLst/>
              <a:cxnLst/>
              <a:rect l="l" t="t" r="r" b="b"/>
              <a:pathLst>
                <a:path w="9065" h="9311" extrusionOk="0">
                  <a:moveTo>
                    <a:pt x="189" y="0"/>
                  </a:moveTo>
                  <a:lnTo>
                    <a:pt x="218" y="30"/>
                  </a:lnTo>
                  <a:lnTo>
                    <a:pt x="1" y="246"/>
                  </a:lnTo>
                  <a:lnTo>
                    <a:pt x="9064" y="9310"/>
                  </a:lnTo>
                  <a:lnTo>
                    <a:pt x="9064" y="8876"/>
                  </a:lnTo>
                  <a:lnTo>
                    <a:pt x="1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49" name="Google Shape;649;p16"/>
            <p:cNvSpPr/>
            <p:nvPr/>
          </p:nvSpPr>
          <p:spPr>
            <a:xfrm rot="10800000" flipH="1">
              <a:off x="8989122" y="3422170"/>
              <a:ext cx="522507" cy="610214"/>
            </a:xfrm>
            <a:custGeom>
              <a:avLst/>
              <a:gdLst/>
              <a:ahLst/>
              <a:cxnLst/>
              <a:rect l="l" t="t" r="r" b="b"/>
              <a:pathLst>
                <a:path w="6876" h="7132" extrusionOk="0">
                  <a:moveTo>
                    <a:pt x="180" y="1"/>
                  </a:moveTo>
                  <a:lnTo>
                    <a:pt x="218" y="38"/>
                  </a:lnTo>
                  <a:lnTo>
                    <a:pt x="218" y="38"/>
                  </a:lnTo>
                  <a:lnTo>
                    <a:pt x="218" y="38"/>
                  </a:lnTo>
                  <a:lnTo>
                    <a:pt x="180" y="1"/>
                  </a:lnTo>
                  <a:close/>
                  <a:moveTo>
                    <a:pt x="218" y="38"/>
                  </a:moveTo>
                  <a:lnTo>
                    <a:pt x="0" y="255"/>
                  </a:lnTo>
                  <a:lnTo>
                    <a:pt x="6876" y="7131"/>
                  </a:lnTo>
                  <a:cubicBezTo>
                    <a:pt x="6871" y="6985"/>
                    <a:pt x="6871" y="6839"/>
                    <a:pt x="6871" y="6698"/>
                  </a:cubicBezTo>
                  <a:lnTo>
                    <a:pt x="21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0" name="Google Shape;650;p16"/>
            <p:cNvSpPr/>
            <p:nvPr/>
          </p:nvSpPr>
          <p:spPr>
            <a:xfrm rot="10800000" flipH="1">
              <a:off x="9150369" y="3795038"/>
              <a:ext cx="358445" cy="418902"/>
            </a:xfrm>
            <a:custGeom>
              <a:avLst/>
              <a:gdLst/>
              <a:ahLst/>
              <a:cxnLst/>
              <a:rect l="l" t="t" r="r" b="b"/>
              <a:pathLst>
                <a:path w="4717" h="4896" extrusionOk="0">
                  <a:moveTo>
                    <a:pt x="255" y="1"/>
                  </a:moveTo>
                  <a:lnTo>
                    <a:pt x="39" y="218"/>
                  </a:lnTo>
                  <a:lnTo>
                    <a:pt x="0" y="179"/>
                  </a:lnTo>
                  <a:lnTo>
                    <a:pt x="4717" y="4896"/>
                  </a:lnTo>
                  <a:cubicBezTo>
                    <a:pt x="4712" y="4750"/>
                    <a:pt x="4712" y="4604"/>
                    <a:pt x="4712" y="4462"/>
                  </a:cubicBezTo>
                  <a:lnTo>
                    <a:pt x="2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1" name="Google Shape;651;p16"/>
            <p:cNvSpPr/>
            <p:nvPr/>
          </p:nvSpPr>
          <p:spPr>
            <a:xfrm rot="10800000" flipH="1">
              <a:off x="8756523"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2" name="Google Shape;652;p16"/>
            <p:cNvSpPr/>
            <p:nvPr/>
          </p:nvSpPr>
          <p:spPr>
            <a:xfrm rot="10800000" flipH="1">
              <a:off x="8740034" y="3733354"/>
              <a:ext cx="19453" cy="21903"/>
            </a:xfrm>
            <a:custGeom>
              <a:avLst/>
              <a:gdLst/>
              <a:ahLst/>
              <a:cxnLst/>
              <a:rect l="l" t="t" r="r" b="b"/>
              <a:pathLst>
                <a:path w="256" h="256" extrusionOk="0">
                  <a:moveTo>
                    <a:pt x="218" y="1"/>
                  </a:moveTo>
                  <a:lnTo>
                    <a:pt x="1" y="218"/>
                  </a:lnTo>
                  <a:lnTo>
                    <a:pt x="39" y="256"/>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3" name="Google Shape;653;p16"/>
            <p:cNvSpPr/>
            <p:nvPr/>
          </p:nvSpPr>
          <p:spPr>
            <a:xfrm rot="10800000" flipH="1">
              <a:off x="8904244" y="3918076"/>
              <a:ext cx="2888" cy="3337"/>
            </a:xfrm>
            <a:custGeom>
              <a:avLst/>
              <a:gdLst/>
              <a:ahLst/>
              <a:cxnLst/>
              <a:rect l="l" t="t" r="r" b="b"/>
              <a:pathLst>
                <a:path w="38" h="39" extrusionOk="0">
                  <a:moveTo>
                    <a:pt x="0" y="1"/>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4" name="Google Shape;654;p16"/>
            <p:cNvSpPr/>
            <p:nvPr/>
          </p:nvSpPr>
          <p:spPr>
            <a:xfrm rot="10800000" flipH="1">
              <a:off x="8904244" y="3918076"/>
              <a:ext cx="19377" cy="21903"/>
            </a:xfrm>
            <a:custGeom>
              <a:avLst/>
              <a:gdLst/>
              <a:ahLst/>
              <a:cxnLst/>
              <a:rect l="l" t="t" r="r" b="b"/>
              <a:pathLst>
                <a:path w="255" h="256" extrusionOk="0">
                  <a:moveTo>
                    <a:pt x="216" y="0"/>
                  </a:moveTo>
                  <a:lnTo>
                    <a:pt x="0" y="218"/>
                  </a:lnTo>
                  <a:lnTo>
                    <a:pt x="38" y="255"/>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5" name="Google Shape;655;p16"/>
            <p:cNvSpPr/>
            <p:nvPr/>
          </p:nvSpPr>
          <p:spPr>
            <a:xfrm rot="10800000" flipH="1">
              <a:off x="9068302" y="4102884"/>
              <a:ext cx="19453" cy="21903"/>
            </a:xfrm>
            <a:custGeom>
              <a:avLst/>
              <a:gdLst/>
              <a:ahLst/>
              <a:cxnLst/>
              <a:rect l="l" t="t" r="r" b="b"/>
              <a:pathLst>
                <a:path w="256" h="256" extrusionOk="0">
                  <a:moveTo>
                    <a:pt x="218" y="1"/>
                  </a:moveTo>
                  <a:lnTo>
                    <a:pt x="1" y="217"/>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6" name="Google Shape;656;p16"/>
            <p:cNvSpPr/>
            <p:nvPr/>
          </p:nvSpPr>
          <p:spPr>
            <a:xfrm rot="10800000" flipH="1">
              <a:off x="9248925" y="4306259"/>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7" name="Google Shape;657;p16"/>
            <p:cNvSpPr/>
            <p:nvPr/>
          </p:nvSpPr>
          <p:spPr>
            <a:xfrm rot="10800000" flipH="1">
              <a:off x="9232436" y="4287778"/>
              <a:ext cx="19377" cy="21818"/>
            </a:xfrm>
            <a:custGeom>
              <a:avLst/>
              <a:gdLst/>
              <a:ahLst/>
              <a:cxnLst/>
              <a:rect l="l" t="t" r="r" b="b"/>
              <a:pathLst>
                <a:path w="255" h="255" extrusionOk="0">
                  <a:moveTo>
                    <a:pt x="217" y="0"/>
                  </a:moveTo>
                  <a:lnTo>
                    <a:pt x="0" y="218"/>
                  </a:lnTo>
                  <a:lnTo>
                    <a:pt x="39"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8" name="Google Shape;658;p16"/>
            <p:cNvSpPr/>
            <p:nvPr/>
          </p:nvSpPr>
          <p:spPr>
            <a:xfrm rot="10800000" flipH="1">
              <a:off x="8822177" y="3825758"/>
              <a:ext cx="2888" cy="3251"/>
            </a:xfrm>
            <a:custGeom>
              <a:avLst/>
              <a:gdLst/>
              <a:ahLst/>
              <a:cxnLst/>
              <a:rect l="l" t="t" r="r" b="b"/>
              <a:pathLst>
                <a:path w="38" h="38" extrusionOk="0">
                  <a:moveTo>
                    <a:pt x="0"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59" name="Google Shape;659;p16"/>
            <p:cNvSpPr/>
            <p:nvPr/>
          </p:nvSpPr>
          <p:spPr>
            <a:xfrm rot="10800000" flipH="1">
              <a:off x="8822177" y="3825758"/>
              <a:ext cx="19453" cy="21818"/>
            </a:xfrm>
            <a:custGeom>
              <a:avLst/>
              <a:gdLst/>
              <a:ahLst/>
              <a:cxnLst/>
              <a:rect l="l" t="t" r="r" b="b"/>
              <a:pathLst>
                <a:path w="256" h="255" extrusionOk="0">
                  <a:moveTo>
                    <a:pt x="217" y="0"/>
                  </a:moveTo>
                  <a:lnTo>
                    <a:pt x="0"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0" name="Google Shape;660;p16"/>
            <p:cNvSpPr/>
            <p:nvPr/>
          </p:nvSpPr>
          <p:spPr>
            <a:xfrm rot="10800000" flipH="1">
              <a:off x="8986235" y="4010480"/>
              <a:ext cx="19453" cy="21903"/>
            </a:xfrm>
            <a:custGeom>
              <a:avLst/>
              <a:gdLst/>
              <a:ahLst/>
              <a:cxnLst/>
              <a:rect l="l" t="t" r="r" b="b"/>
              <a:pathLst>
                <a:path w="256" h="256" extrusionOk="0">
                  <a:moveTo>
                    <a:pt x="218" y="1"/>
                  </a:moveTo>
                  <a:lnTo>
                    <a:pt x="1" y="218"/>
                  </a:lnTo>
                  <a:lnTo>
                    <a:pt x="38"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1" name="Google Shape;661;p16"/>
            <p:cNvSpPr/>
            <p:nvPr/>
          </p:nvSpPr>
          <p:spPr>
            <a:xfrm rot="10800000" flipH="1">
              <a:off x="9166858" y="4213855"/>
              <a:ext cx="2964" cy="3251"/>
            </a:xfrm>
            <a:custGeom>
              <a:avLst/>
              <a:gdLst/>
              <a:ahLst/>
              <a:cxnLst/>
              <a:rect l="l" t="t" r="r" b="b"/>
              <a:pathLst>
                <a:path w="39"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2" name="Google Shape;662;p16"/>
            <p:cNvSpPr/>
            <p:nvPr/>
          </p:nvSpPr>
          <p:spPr>
            <a:xfrm rot="10800000" flipH="1">
              <a:off x="9150369" y="4195288"/>
              <a:ext cx="19453" cy="21818"/>
            </a:xfrm>
            <a:custGeom>
              <a:avLst/>
              <a:gdLst/>
              <a:ahLst/>
              <a:cxnLst/>
              <a:rect l="l" t="t" r="r" b="b"/>
              <a:pathLst>
                <a:path w="256" h="255" extrusionOk="0">
                  <a:moveTo>
                    <a:pt x="218" y="0"/>
                  </a:moveTo>
                  <a:lnTo>
                    <a:pt x="0" y="216"/>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3" name="Google Shape;663;p16"/>
            <p:cNvSpPr/>
            <p:nvPr/>
          </p:nvSpPr>
          <p:spPr>
            <a:xfrm rot="10800000" flipH="1">
              <a:off x="9081904" y="2276707"/>
              <a:ext cx="2964" cy="3337"/>
            </a:xfrm>
            <a:custGeom>
              <a:avLst/>
              <a:gdLst/>
              <a:ahLst/>
              <a:cxnLst/>
              <a:rect l="l" t="t" r="r" b="b"/>
              <a:pathLst>
                <a:path w="39" h="39" extrusionOk="0">
                  <a:moveTo>
                    <a:pt x="0" y="1"/>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4" name="Google Shape;664;p16"/>
            <p:cNvSpPr/>
            <p:nvPr/>
          </p:nvSpPr>
          <p:spPr>
            <a:xfrm rot="10800000" flipH="1">
              <a:off x="9246113" y="2461515"/>
              <a:ext cx="2888" cy="3337"/>
            </a:xfrm>
            <a:custGeom>
              <a:avLst/>
              <a:gdLst/>
              <a:ahLst/>
              <a:cxnLst/>
              <a:rect l="l" t="t" r="r" b="b"/>
              <a:pathLst>
                <a:path w="38" h="39" extrusionOk="0">
                  <a:moveTo>
                    <a:pt x="0" y="0"/>
                  </a:moveTo>
                  <a:lnTo>
                    <a:pt x="37" y="39"/>
                  </a:lnTo>
                  <a:lnTo>
                    <a:pt x="37"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5" name="Google Shape;665;p16"/>
            <p:cNvSpPr/>
            <p:nvPr/>
          </p:nvSpPr>
          <p:spPr>
            <a:xfrm rot="10800000" flipH="1">
              <a:off x="8983423" y="2166165"/>
              <a:ext cx="2888" cy="2909"/>
            </a:xfrm>
            <a:custGeom>
              <a:avLst/>
              <a:gdLst/>
              <a:ahLst/>
              <a:cxnLst/>
              <a:rect l="l" t="t" r="r" b="b"/>
              <a:pathLst>
                <a:path w="38" h="34" extrusionOk="0">
                  <a:moveTo>
                    <a:pt x="1" y="1"/>
                  </a:moveTo>
                  <a:lnTo>
                    <a:pt x="38" y="34"/>
                  </a:lnTo>
                  <a:lnTo>
                    <a:pt x="38" y="3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6" name="Google Shape;666;p16"/>
            <p:cNvSpPr/>
            <p:nvPr/>
          </p:nvSpPr>
          <p:spPr>
            <a:xfrm rot="10800000" flipH="1">
              <a:off x="9147557" y="2350545"/>
              <a:ext cx="2888" cy="3337"/>
            </a:xfrm>
            <a:custGeom>
              <a:avLst/>
              <a:gdLst/>
              <a:ahLst/>
              <a:cxnLst/>
              <a:rect l="l" t="t" r="r" b="b"/>
              <a:pathLst>
                <a:path w="38" h="39" extrusionOk="0">
                  <a:moveTo>
                    <a:pt x="37" y="39"/>
                  </a:moveTo>
                  <a:lnTo>
                    <a:pt x="37" y="3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7" name="Google Shape;667;p16"/>
            <p:cNvSpPr/>
            <p:nvPr/>
          </p:nvSpPr>
          <p:spPr>
            <a:xfrm rot="10800000" flipH="1">
              <a:off x="8086386" y="2076918"/>
              <a:ext cx="831483" cy="935855"/>
            </a:xfrm>
            <a:custGeom>
              <a:avLst/>
              <a:gdLst/>
              <a:ahLst/>
              <a:cxnLst/>
              <a:rect l="l" t="t" r="r" b="b"/>
              <a:pathLst>
                <a:path w="10942" h="10938" extrusionOk="0">
                  <a:moveTo>
                    <a:pt x="218" y="0"/>
                  </a:moveTo>
                  <a:lnTo>
                    <a:pt x="1" y="218"/>
                  </a:lnTo>
                  <a:lnTo>
                    <a:pt x="10725" y="10937"/>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8" name="Google Shape;668;p16"/>
            <p:cNvSpPr/>
            <p:nvPr/>
          </p:nvSpPr>
          <p:spPr>
            <a:xfrm rot="10800000" flipH="1">
              <a:off x="8901280" y="2073761"/>
              <a:ext cx="19453" cy="21476"/>
            </a:xfrm>
            <a:custGeom>
              <a:avLst/>
              <a:gdLst/>
              <a:ahLst/>
              <a:cxnLst/>
              <a:rect l="l" t="t" r="r" b="b"/>
              <a:pathLst>
                <a:path w="256" h="251" extrusionOk="0">
                  <a:moveTo>
                    <a:pt x="218" y="0"/>
                  </a:moveTo>
                  <a:lnTo>
                    <a:pt x="1" y="213"/>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69" name="Google Shape;669;p16"/>
            <p:cNvSpPr/>
            <p:nvPr/>
          </p:nvSpPr>
          <p:spPr>
            <a:xfrm rot="10800000" flipH="1">
              <a:off x="8250596" y="2261470"/>
              <a:ext cx="831407" cy="936112"/>
            </a:xfrm>
            <a:custGeom>
              <a:avLst/>
              <a:gdLst/>
              <a:ahLst/>
              <a:cxnLst/>
              <a:rect l="l" t="t" r="r" b="b"/>
              <a:pathLst>
                <a:path w="10941" h="10941" extrusionOk="0">
                  <a:moveTo>
                    <a:pt x="217" y="1"/>
                  </a:moveTo>
                  <a:lnTo>
                    <a:pt x="0" y="217"/>
                  </a:lnTo>
                  <a:lnTo>
                    <a:pt x="10724" y="10941"/>
                  </a:lnTo>
                  <a:lnTo>
                    <a:pt x="10940" y="10725"/>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0" name="Google Shape;670;p16"/>
            <p:cNvSpPr/>
            <p:nvPr/>
          </p:nvSpPr>
          <p:spPr>
            <a:xfrm rot="10800000" flipH="1">
              <a:off x="9065490" y="2258141"/>
              <a:ext cx="19377" cy="21903"/>
            </a:xfrm>
            <a:custGeom>
              <a:avLst/>
              <a:gdLst/>
              <a:ahLst/>
              <a:cxnLst/>
              <a:rect l="l" t="t" r="r" b="b"/>
              <a:pathLst>
                <a:path w="255" h="256" extrusionOk="0">
                  <a:moveTo>
                    <a:pt x="216" y="1"/>
                  </a:moveTo>
                  <a:lnTo>
                    <a:pt x="0" y="217"/>
                  </a:lnTo>
                  <a:lnTo>
                    <a:pt x="38" y="255"/>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1" name="Google Shape;671;p16"/>
            <p:cNvSpPr/>
            <p:nvPr/>
          </p:nvSpPr>
          <p:spPr>
            <a:xfrm rot="10800000" flipH="1">
              <a:off x="8414654" y="2443026"/>
              <a:ext cx="831559" cy="939363"/>
            </a:xfrm>
            <a:custGeom>
              <a:avLst/>
              <a:gdLst/>
              <a:ahLst/>
              <a:cxnLst/>
              <a:rect l="l" t="t" r="r" b="b"/>
              <a:pathLst>
                <a:path w="10943" h="10979" extrusionOk="0">
                  <a:moveTo>
                    <a:pt x="218" y="0"/>
                  </a:moveTo>
                  <a:lnTo>
                    <a:pt x="1" y="218"/>
                  </a:lnTo>
                  <a:lnTo>
                    <a:pt x="10762" y="10979"/>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2" name="Google Shape;672;p16"/>
            <p:cNvSpPr/>
            <p:nvPr/>
          </p:nvSpPr>
          <p:spPr>
            <a:xfrm rot="10800000" flipH="1">
              <a:off x="9229548" y="2443034"/>
              <a:ext cx="19453" cy="21818"/>
            </a:xfrm>
            <a:custGeom>
              <a:avLst/>
              <a:gdLst/>
              <a:ahLst/>
              <a:cxnLst/>
              <a:rect l="l" t="t" r="r" b="b"/>
              <a:pathLst>
                <a:path w="256" h="255" extrusionOk="0">
                  <a:moveTo>
                    <a:pt x="218" y="0"/>
                  </a:moveTo>
                  <a:lnTo>
                    <a:pt x="1" y="217"/>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3" name="Google Shape;673;p16"/>
            <p:cNvSpPr/>
            <p:nvPr/>
          </p:nvSpPr>
          <p:spPr>
            <a:xfrm rot="10800000" flipH="1">
              <a:off x="8578788" y="2630915"/>
              <a:ext cx="831483" cy="936283"/>
            </a:xfrm>
            <a:custGeom>
              <a:avLst/>
              <a:gdLst/>
              <a:ahLst/>
              <a:cxnLst/>
              <a:rect l="l" t="t" r="r" b="b"/>
              <a:pathLst>
                <a:path w="10942" h="10943"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4" name="Google Shape;674;p16"/>
            <p:cNvSpPr/>
            <p:nvPr/>
          </p:nvSpPr>
          <p:spPr>
            <a:xfrm rot="10800000" flipH="1">
              <a:off x="8144897" y="2003595"/>
              <a:ext cx="690293" cy="777569"/>
            </a:xfrm>
            <a:custGeom>
              <a:avLst/>
              <a:gdLst/>
              <a:ahLst/>
              <a:cxnLst/>
              <a:rect l="l" t="t" r="r" b="b"/>
              <a:pathLst>
                <a:path w="9084" h="9088" extrusionOk="0">
                  <a:moveTo>
                    <a:pt x="1" y="1"/>
                  </a:moveTo>
                  <a:lnTo>
                    <a:pt x="1" y="1"/>
                  </a:lnTo>
                  <a:cubicBezTo>
                    <a:pt x="208" y="358"/>
                    <a:pt x="419" y="713"/>
                    <a:pt x="632" y="1066"/>
                  </a:cubicBezTo>
                  <a:lnTo>
                    <a:pt x="8418" y="8853"/>
                  </a:lnTo>
                  <a:cubicBezTo>
                    <a:pt x="8635" y="8937"/>
                    <a:pt x="8857" y="9012"/>
                    <a:pt x="9083" y="9088"/>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5" name="Google Shape;675;p16"/>
            <p:cNvSpPr/>
            <p:nvPr/>
          </p:nvSpPr>
          <p:spPr>
            <a:xfrm rot="10800000" flipH="1">
              <a:off x="8168529" y="2168980"/>
              <a:ext cx="834370" cy="936198"/>
            </a:xfrm>
            <a:custGeom>
              <a:avLst/>
              <a:gdLst/>
              <a:ahLst/>
              <a:cxnLst/>
              <a:rect l="l" t="t" r="r" b="b"/>
              <a:pathLst>
                <a:path w="10980" h="10942" extrusionOk="0">
                  <a:moveTo>
                    <a:pt x="217" y="1"/>
                  </a:moveTo>
                  <a:lnTo>
                    <a:pt x="1" y="218"/>
                  </a:lnTo>
                  <a:lnTo>
                    <a:pt x="10725" y="10942"/>
                  </a:lnTo>
                  <a:lnTo>
                    <a:pt x="10941" y="10725"/>
                  </a:lnTo>
                  <a:lnTo>
                    <a:pt x="10979" y="10762"/>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6" name="Google Shape;676;p16"/>
            <p:cNvSpPr/>
            <p:nvPr/>
          </p:nvSpPr>
          <p:spPr>
            <a:xfrm rot="10800000" flipH="1">
              <a:off x="8983423" y="2166165"/>
              <a:ext cx="19453" cy="21476"/>
            </a:xfrm>
            <a:custGeom>
              <a:avLst/>
              <a:gdLst/>
              <a:ahLst/>
              <a:cxnLst/>
              <a:rect l="l" t="t" r="r" b="b"/>
              <a:pathLst>
                <a:path w="256" h="251" extrusionOk="0">
                  <a:moveTo>
                    <a:pt x="217" y="1"/>
                  </a:moveTo>
                  <a:lnTo>
                    <a:pt x="1" y="218"/>
                  </a:lnTo>
                  <a:lnTo>
                    <a:pt x="38" y="251"/>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7" name="Google Shape;677;p16"/>
            <p:cNvSpPr/>
            <p:nvPr/>
          </p:nvSpPr>
          <p:spPr>
            <a:xfrm rot="10800000" flipH="1">
              <a:off x="8332663" y="2353788"/>
              <a:ext cx="831483" cy="939449"/>
            </a:xfrm>
            <a:custGeom>
              <a:avLst/>
              <a:gdLst/>
              <a:ahLst/>
              <a:cxnLst/>
              <a:rect l="l" t="t" r="r" b="b"/>
              <a:pathLst>
                <a:path w="10942" h="10980" extrusionOk="0">
                  <a:moveTo>
                    <a:pt x="179" y="1"/>
                  </a:moveTo>
                  <a:lnTo>
                    <a:pt x="218" y="39"/>
                  </a:lnTo>
                  <a:lnTo>
                    <a:pt x="218" y="39"/>
                  </a:lnTo>
                  <a:lnTo>
                    <a:pt x="218" y="39"/>
                  </a:lnTo>
                  <a:lnTo>
                    <a:pt x="179" y="1"/>
                  </a:lnTo>
                  <a:close/>
                  <a:moveTo>
                    <a:pt x="218" y="39"/>
                  </a:moveTo>
                  <a:lnTo>
                    <a:pt x="0" y="255"/>
                  </a:lnTo>
                  <a:lnTo>
                    <a:pt x="10724" y="10979"/>
                  </a:lnTo>
                  <a:lnTo>
                    <a:pt x="10941" y="10763"/>
                  </a:lnTo>
                  <a:lnTo>
                    <a:pt x="21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8" name="Google Shape;678;p16"/>
            <p:cNvSpPr/>
            <p:nvPr/>
          </p:nvSpPr>
          <p:spPr>
            <a:xfrm rot="10800000" flipH="1">
              <a:off x="9147557" y="2350545"/>
              <a:ext cx="19377" cy="21818"/>
            </a:xfrm>
            <a:custGeom>
              <a:avLst/>
              <a:gdLst/>
              <a:ahLst/>
              <a:cxnLst/>
              <a:rect l="l" t="t" r="r" b="b"/>
              <a:pathLst>
                <a:path w="255" h="255" extrusionOk="0">
                  <a:moveTo>
                    <a:pt x="217" y="0"/>
                  </a:moveTo>
                  <a:lnTo>
                    <a:pt x="0" y="216"/>
                  </a:lnTo>
                  <a:lnTo>
                    <a:pt x="37"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79" name="Google Shape;679;p16"/>
            <p:cNvSpPr/>
            <p:nvPr/>
          </p:nvSpPr>
          <p:spPr>
            <a:xfrm rot="10800000" flipH="1">
              <a:off x="8496721" y="2538596"/>
              <a:ext cx="834370" cy="936198"/>
            </a:xfrm>
            <a:custGeom>
              <a:avLst/>
              <a:gdLst/>
              <a:ahLst/>
              <a:cxnLst/>
              <a:rect l="l" t="t" r="r" b="b"/>
              <a:pathLst>
                <a:path w="10980" h="10942" extrusionOk="0">
                  <a:moveTo>
                    <a:pt x="10942" y="10724"/>
                  </a:moveTo>
                  <a:lnTo>
                    <a:pt x="10941" y="10725"/>
                  </a:lnTo>
                  <a:lnTo>
                    <a:pt x="10941" y="10725"/>
                  </a:lnTo>
                  <a:lnTo>
                    <a:pt x="10979" y="10763"/>
                  </a:lnTo>
                  <a:lnTo>
                    <a:pt x="10979" y="10763"/>
                  </a:lnTo>
                  <a:lnTo>
                    <a:pt x="10942" y="10724"/>
                  </a:lnTo>
                  <a:close/>
                  <a:moveTo>
                    <a:pt x="218" y="1"/>
                  </a:moveTo>
                  <a:lnTo>
                    <a:pt x="1" y="218"/>
                  </a:lnTo>
                  <a:lnTo>
                    <a:pt x="10725" y="10942"/>
                  </a:lnTo>
                  <a:lnTo>
                    <a:pt x="10941" y="10725"/>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0" name="Google Shape;680;p16"/>
            <p:cNvSpPr/>
            <p:nvPr/>
          </p:nvSpPr>
          <p:spPr>
            <a:xfrm rot="10800000" flipH="1">
              <a:off x="8657967" y="2720153"/>
              <a:ext cx="834370" cy="939363"/>
            </a:xfrm>
            <a:custGeom>
              <a:avLst/>
              <a:gdLst/>
              <a:ahLst/>
              <a:cxnLst/>
              <a:rect l="l" t="t" r="r" b="b"/>
              <a:pathLst>
                <a:path w="10980" h="10979" extrusionOk="0">
                  <a:moveTo>
                    <a:pt x="1" y="179"/>
                  </a:moveTo>
                  <a:lnTo>
                    <a:pt x="39" y="217"/>
                  </a:lnTo>
                  <a:lnTo>
                    <a:pt x="39" y="217"/>
                  </a:lnTo>
                  <a:lnTo>
                    <a:pt x="1" y="179"/>
                  </a:lnTo>
                  <a:close/>
                  <a:moveTo>
                    <a:pt x="255" y="0"/>
                  </a:moveTo>
                  <a:lnTo>
                    <a:pt x="39" y="217"/>
                  </a:lnTo>
                  <a:lnTo>
                    <a:pt x="39" y="217"/>
                  </a:lnTo>
                  <a:lnTo>
                    <a:pt x="10800" y="10979"/>
                  </a:lnTo>
                  <a:lnTo>
                    <a:pt x="10763" y="10941"/>
                  </a:lnTo>
                  <a:lnTo>
                    <a:pt x="10979" y="10724"/>
                  </a:ln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1" name="Google Shape;681;p16"/>
            <p:cNvSpPr/>
            <p:nvPr/>
          </p:nvSpPr>
          <p:spPr>
            <a:xfrm rot="10800000" flipH="1">
              <a:off x="8083575" y="2994122"/>
              <a:ext cx="19453" cy="21818"/>
            </a:xfrm>
            <a:custGeom>
              <a:avLst/>
              <a:gdLst/>
              <a:ahLst/>
              <a:cxnLst/>
              <a:rect l="l" t="t" r="r" b="b"/>
              <a:pathLst>
                <a:path w="256" h="255" extrusionOk="0">
                  <a:moveTo>
                    <a:pt x="218" y="0"/>
                  </a:moveTo>
                  <a:lnTo>
                    <a:pt x="1" y="216"/>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2" name="Google Shape;682;p16"/>
            <p:cNvSpPr/>
            <p:nvPr/>
          </p:nvSpPr>
          <p:spPr>
            <a:xfrm rot="10800000" flipH="1">
              <a:off x="8264198" y="3197496"/>
              <a:ext cx="2888" cy="3337"/>
            </a:xfrm>
            <a:custGeom>
              <a:avLst/>
              <a:gdLst/>
              <a:ahLst/>
              <a:cxnLst/>
              <a:rect l="l" t="t" r="r" b="b"/>
              <a:pathLst>
                <a:path w="38" h="39" extrusionOk="0">
                  <a:moveTo>
                    <a:pt x="38" y="39"/>
                  </a:moveTo>
                  <a:lnTo>
                    <a:pt x="38" y="39"/>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3" name="Google Shape;683;p16"/>
            <p:cNvSpPr/>
            <p:nvPr/>
          </p:nvSpPr>
          <p:spPr>
            <a:xfrm rot="10800000" flipH="1">
              <a:off x="8247708" y="3178930"/>
              <a:ext cx="19377" cy="21903"/>
            </a:xfrm>
            <a:custGeom>
              <a:avLst/>
              <a:gdLst/>
              <a:ahLst/>
              <a:cxnLst/>
              <a:rect l="l" t="t" r="r" b="b"/>
              <a:pathLst>
                <a:path w="255" h="256" extrusionOk="0">
                  <a:moveTo>
                    <a:pt x="217" y="0"/>
                  </a:moveTo>
                  <a:lnTo>
                    <a:pt x="0" y="218"/>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4" name="Google Shape;684;p16"/>
            <p:cNvSpPr/>
            <p:nvPr/>
          </p:nvSpPr>
          <p:spPr>
            <a:xfrm rot="10800000" flipH="1">
              <a:off x="8411842" y="3363738"/>
              <a:ext cx="2888" cy="3251"/>
            </a:xfrm>
            <a:custGeom>
              <a:avLst/>
              <a:gdLst/>
              <a:ahLst/>
              <a:cxnLst/>
              <a:rect l="l" t="t" r="r" b="b"/>
              <a:pathLst>
                <a:path w="38" h="38" extrusionOk="0">
                  <a:moveTo>
                    <a:pt x="1" y="0"/>
                  </a:move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5" name="Google Shape;685;p16"/>
            <p:cNvSpPr/>
            <p:nvPr/>
          </p:nvSpPr>
          <p:spPr>
            <a:xfrm rot="10800000" flipH="1">
              <a:off x="8411842" y="3363738"/>
              <a:ext cx="19453" cy="21818"/>
            </a:xfrm>
            <a:custGeom>
              <a:avLst/>
              <a:gdLst/>
              <a:ahLst/>
              <a:cxnLst/>
              <a:rect l="l" t="t" r="r" b="b"/>
              <a:pathLst>
                <a:path w="256" h="255" extrusionOk="0">
                  <a:moveTo>
                    <a:pt x="217" y="0"/>
                  </a:moveTo>
                  <a:lnTo>
                    <a:pt x="1" y="217"/>
                  </a:lnTo>
                  <a:lnTo>
                    <a:pt x="38" y="255"/>
                  </a:lnTo>
                  <a:lnTo>
                    <a:pt x="255" y="37"/>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6" name="Google Shape;686;p16"/>
            <p:cNvSpPr/>
            <p:nvPr/>
          </p:nvSpPr>
          <p:spPr>
            <a:xfrm rot="10800000" flipH="1">
              <a:off x="8575976" y="3548460"/>
              <a:ext cx="19377" cy="21903"/>
            </a:xfrm>
            <a:custGeom>
              <a:avLst/>
              <a:gdLst/>
              <a:ahLst/>
              <a:cxnLst/>
              <a:rect l="l" t="t" r="r" b="b"/>
              <a:pathLst>
                <a:path w="255" h="256" extrusionOk="0">
                  <a:moveTo>
                    <a:pt x="217" y="1"/>
                  </a:moveTo>
                  <a:lnTo>
                    <a:pt x="0" y="217"/>
                  </a:lnTo>
                  <a:lnTo>
                    <a:pt x="37"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7" name="Google Shape;687;p16"/>
            <p:cNvSpPr/>
            <p:nvPr/>
          </p:nvSpPr>
          <p:spPr>
            <a:xfrm rot="10800000" flipH="1">
              <a:off x="8182131" y="3105092"/>
              <a:ext cx="2888" cy="3251"/>
            </a:xfrm>
            <a:custGeom>
              <a:avLst/>
              <a:gdLst/>
              <a:ahLst/>
              <a:cxnLst/>
              <a:rect l="l" t="t" r="r" b="b"/>
              <a:pathLst>
                <a:path w="38" h="38" extrusionOk="0">
                  <a:moveTo>
                    <a:pt x="38" y="38"/>
                  </a:moveTo>
                  <a:lnTo>
                    <a:pt x="38" y="38"/>
                  </a:ln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8" name="Google Shape;688;p16"/>
            <p:cNvSpPr/>
            <p:nvPr/>
          </p:nvSpPr>
          <p:spPr>
            <a:xfrm rot="10800000" flipH="1">
              <a:off x="8165642" y="3086526"/>
              <a:ext cx="19377" cy="21818"/>
            </a:xfrm>
            <a:custGeom>
              <a:avLst/>
              <a:gdLst/>
              <a:ahLst/>
              <a:cxnLst/>
              <a:rect l="l" t="t" r="r" b="b"/>
              <a:pathLst>
                <a:path w="255" h="255" extrusionOk="0">
                  <a:moveTo>
                    <a:pt x="218" y="0"/>
                  </a:moveTo>
                  <a:lnTo>
                    <a:pt x="0" y="217"/>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89" name="Google Shape;689;p16"/>
            <p:cNvSpPr/>
            <p:nvPr/>
          </p:nvSpPr>
          <p:spPr>
            <a:xfrm rot="10800000" flipH="1">
              <a:off x="8329775" y="3271334"/>
              <a:ext cx="2964" cy="3251"/>
            </a:xfrm>
            <a:custGeom>
              <a:avLst/>
              <a:gdLst/>
              <a:ahLst/>
              <a:cxnLst/>
              <a:rect l="l" t="t" r="r" b="b"/>
              <a:pathLst>
                <a:path w="39" h="38" extrusionOk="0">
                  <a:moveTo>
                    <a:pt x="1" y="0"/>
                  </a:moveTo>
                  <a:lnTo>
                    <a:pt x="38" y="37"/>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0" name="Google Shape;690;p16"/>
            <p:cNvSpPr/>
            <p:nvPr/>
          </p:nvSpPr>
          <p:spPr>
            <a:xfrm rot="10800000" flipH="1">
              <a:off x="8329775" y="3271334"/>
              <a:ext cx="19453" cy="21903"/>
            </a:xfrm>
            <a:custGeom>
              <a:avLst/>
              <a:gdLst/>
              <a:ahLst/>
              <a:cxnLst/>
              <a:rect l="l" t="t" r="r" b="b"/>
              <a:pathLst>
                <a:path w="256" h="256" extrusionOk="0">
                  <a:moveTo>
                    <a:pt x="217" y="1"/>
                  </a:moveTo>
                  <a:lnTo>
                    <a:pt x="1" y="218"/>
                  </a:lnTo>
                  <a:lnTo>
                    <a:pt x="38" y="255"/>
                  </a:lnTo>
                  <a:lnTo>
                    <a:pt x="256"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1" name="Google Shape;691;p16"/>
            <p:cNvSpPr/>
            <p:nvPr/>
          </p:nvSpPr>
          <p:spPr>
            <a:xfrm rot="10800000" flipH="1">
              <a:off x="8493909" y="3456142"/>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2" name="Google Shape;692;p16"/>
            <p:cNvSpPr/>
            <p:nvPr/>
          </p:nvSpPr>
          <p:spPr>
            <a:xfrm rot="10800000" flipH="1">
              <a:off x="8674532" y="3659431"/>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3" name="Google Shape;693;p16"/>
            <p:cNvSpPr/>
            <p:nvPr/>
          </p:nvSpPr>
          <p:spPr>
            <a:xfrm rot="10800000" flipH="1">
              <a:off x="8657967" y="3640864"/>
              <a:ext cx="19453" cy="21903"/>
            </a:xfrm>
            <a:custGeom>
              <a:avLst/>
              <a:gdLst/>
              <a:ahLst/>
              <a:cxnLst/>
              <a:rect l="l" t="t" r="r" b="b"/>
              <a:pathLst>
                <a:path w="256" h="256" extrusionOk="0">
                  <a:moveTo>
                    <a:pt x="218" y="1"/>
                  </a:moveTo>
                  <a:lnTo>
                    <a:pt x="1" y="217"/>
                  </a:lnTo>
                  <a:lnTo>
                    <a:pt x="39"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4" name="Google Shape;694;p16"/>
            <p:cNvSpPr/>
            <p:nvPr/>
          </p:nvSpPr>
          <p:spPr>
            <a:xfrm rot="10800000" flipH="1">
              <a:off x="9059335" y="4722244"/>
              <a:ext cx="446669" cy="502494"/>
            </a:xfrm>
            <a:custGeom>
              <a:avLst/>
              <a:gdLst/>
              <a:ahLst/>
              <a:cxnLst/>
              <a:rect l="l" t="t" r="r" b="b"/>
              <a:pathLst>
                <a:path w="5878" h="5873" extrusionOk="0">
                  <a:moveTo>
                    <a:pt x="1" y="1"/>
                  </a:moveTo>
                  <a:lnTo>
                    <a:pt x="5872" y="5873"/>
                  </a:lnTo>
                  <a:cubicBezTo>
                    <a:pt x="5872" y="5727"/>
                    <a:pt x="5872" y="5585"/>
                    <a:pt x="5877" y="5444"/>
                  </a:cubicBez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5" name="Google Shape;695;p16"/>
            <p:cNvSpPr/>
            <p:nvPr/>
          </p:nvSpPr>
          <p:spPr>
            <a:xfrm rot="10800000" flipH="1">
              <a:off x="9223469" y="4905855"/>
              <a:ext cx="283519" cy="318882"/>
            </a:xfrm>
            <a:custGeom>
              <a:avLst/>
              <a:gdLst/>
              <a:ahLst/>
              <a:cxnLst/>
              <a:rect l="l" t="t" r="r" b="b"/>
              <a:pathLst>
                <a:path w="3731" h="3727" extrusionOk="0">
                  <a:moveTo>
                    <a:pt x="0" y="1"/>
                  </a:moveTo>
                  <a:lnTo>
                    <a:pt x="3726" y="3727"/>
                  </a:lnTo>
                  <a:cubicBezTo>
                    <a:pt x="3726" y="3581"/>
                    <a:pt x="3726" y="3439"/>
                    <a:pt x="3731" y="3298"/>
                  </a:cubicBez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6" name="Google Shape;696;p16"/>
            <p:cNvSpPr/>
            <p:nvPr/>
          </p:nvSpPr>
          <p:spPr>
            <a:xfrm rot="10800000" flipH="1">
              <a:off x="8835779" y="3847490"/>
              <a:ext cx="2888" cy="3337"/>
            </a:xfrm>
            <a:custGeom>
              <a:avLst/>
              <a:gdLst/>
              <a:ahLst/>
              <a:cxnLst/>
              <a:rect l="l" t="t" r="r" b="b"/>
              <a:pathLst>
                <a:path w="38" h="39"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7" name="Google Shape;697;p16"/>
            <p:cNvSpPr/>
            <p:nvPr/>
          </p:nvSpPr>
          <p:spPr>
            <a:xfrm rot="10800000" flipH="1">
              <a:off x="8999837" y="4032298"/>
              <a:ext cx="3040" cy="3251"/>
            </a:xfrm>
            <a:custGeom>
              <a:avLst/>
              <a:gdLst/>
              <a:ahLst/>
              <a:cxnLst/>
              <a:rect l="l" t="t" r="r" b="b"/>
              <a:pathLst>
                <a:path w="40" h="38" extrusionOk="0">
                  <a:moveTo>
                    <a:pt x="1" y="0"/>
                  </a:moveTo>
                  <a:lnTo>
                    <a:pt x="39" y="38"/>
                  </a:ln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8" name="Google Shape;698;p16"/>
            <p:cNvSpPr/>
            <p:nvPr/>
          </p:nvSpPr>
          <p:spPr>
            <a:xfrm rot="10800000" flipH="1">
              <a:off x="9147557" y="4198540"/>
              <a:ext cx="2888" cy="3251"/>
            </a:xfrm>
            <a:custGeom>
              <a:avLst/>
              <a:gdLst/>
              <a:ahLst/>
              <a:cxnLst/>
              <a:rect l="l" t="t" r="r" b="b"/>
              <a:pathLst>
                <a:path w="38" h="38" extrusionOk="0">
                  <a:moveTo>
                    <a:pt x="37" y="37"/>
                  </a:moveTo>
                  <a:lnTo>
                    <a:pt x="37"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699" name="Google Shape;699;p16"/>
            <p:cNvSpPr/>
            <p:nvPr/>
          </p:nvSpPr>
          <p:spPr>
            <a:xfrm rot="10800000" flipH="1">
              <a:off x="7935930" y="4675875"/>
              <a:ext cx="2964" cy="2909"/>
            </a:xfrm>
            <a:custGeom>
              <a:avLst/>
              <a:gdLst/>
              <a:ahLst/>
              <a:cxnLst/>
              <a:rect l="l" t="t" r="r" b="b"/>
              <a:pathLst>
                <a:path w="39" h="34" extrusionOk="0">
                  <a:moveTo>
                    <a:pt x="39" y="34"/>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0" name="Google Shape;700;p16"/>
            <p:cNvSpPr/>
            <p:nvPr/>
          </p:nvSpPr>
          <p:spPr>
            <a:xfrm rot="10800000" flipH="1">
              <a:off x="8753712" y="3755171"/>
              <a:ext cx="2888" cy="3251"/>
            </a:xfrm>
            <a:custGeom>
              <a:avLst/>
              <a:gdLst/>
              <a:ahLst/>
              <a:cxnLst/>
              <a:rect l="l" t="t" r="r" b="b"/>
              <a:pathLst>
                <a:path w="38" h="38" extrusionOk="0">
                  <a:moveTo>
                    <a:pt x="38" y="38"/>
                  </a:moveTo>
                  <a:lnTo>
                    <a:pt x="38" y="3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1" name="Google Shape;701;p16"/>
            <p:cNvSpPr/>
            <p:nvPr/>
          </p:nvSpPr>
          <p:spPr>
            <a:xfrm rot="10800000" flipH="1">
              <a:off x="7922328" y="3739763"/>
              <a:ext cx="831483" cy="936198"/>
            </a:xfrm>
            <a:custGeom>
              <a:avLst/>
              <a:gdLst/>
              <a:ahLst/>
              <a:cxnLst/>
              <a:rect l="l" t="t" r="r" b="b"/>
              <a:pathLst>
                <a:path w="10942" h="10942" extrusionOk="0">
                  <a:moveTo>
                    <a:pt x="218" y="1"/>
                  </a:moveTo>
                  <a:lnTo>
                    <a:pt x="0" y="218"/>
                  </a:lnTo>
                  <a:lnTo>
                    <a:pt x="10724" y="10942"/>
                  </a:lnTo>
                  <a:lnTo>
                    <a:pt x="10942"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2" name="Google Shape;702;p16"/>
            <p:cNvSpPr/>
            <p:nvPr/>
          </p:nvSpPr>
          <p:spPr>
            <a:xfrm rot="10800000" flipH="1">
              <a:off x="8737222" y="3736519"/>
              <a:ext cx="19377" cy="21903"/>
            </a:xfrm>
            <a:custGeom>
              <a:avLst/>
              <a:gdLst/>
              <a:ahLst/>
              <a:cxnLst/>
              <a:rect l="l" t="t" r="r" b="b"/>
              <a:pathLst>
                <a:path w="255" h="256" extrusionOk="0">
                  <a:moveTo>
                    <a:pt x="218" y="1"/>
                  </a:moveTo>
                  <a:lnTo>
                    <a:pt x="0" y="218"/>
                  </a:lnTo>
                  <a:lnTo>
                    <a:pt x="38" y="255"/>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3" name="Google Shape;703;p16"/>
            <p:cNvSpPr/>
            <p:nvPr/>
          </p:nvSpPr>
          <p:spPr>
            <a:xfrm rot="10800000" flipH="1">
              <a:off x="8083575" y="4842116"/>
              <a:ext cx="2888" cy="3251"/>
            </a:xfrm>
            <a:custGeom>
              <a:avLst/>
              <a:gdLst/>
              <a:ahLst/>
              <a:cxnLst/>
              <a:rect l="l" t="t" r="r" b="b"/>
              <a:pathLst>
                <a:path w="38" h="38" extrusionOk="0">
                  <a:moveTo>
                    <a:pt x="1" y="0"/>
                  </a:moveTo>
                  <a:lnTo>
                    <a:pt x="1" y="0"/>
                  </a:lnTo>
                  <a:lnTo>
                    <a:pt x="38" y="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4" name="Google Shape;704;p16"/>
            <p:cNvSpPr/>
            <p:nvPr/>
          </p:nvSpPr>
          <p:spPr>
            <a:xfrm rot="10800000" flipH="1">
              <a:off x="8086386" y="3924571"/>
              <a:ext cx="831483" cy="935770"/>
            </a:xfrm>
            <a:custGeom>
              <a:avLst/>
              <a:gdLst/>
              <a:ahLst/>
              <a:cxnLst/>
              <a:rect l="l" t="t" r="r" b="b"/>
              <a:pathLst>
                <a:path w="10942" h="10937" extrusionOk="0">
                  <a:moveTo>
                    <a:pt x="218" y="1"/>
                  </a:moveTo>
                  <a:lnTo>
                    <a:pt x="1" y="212"/>
                  </a:lnTo>
                  <a:lnTo>
                    <a:pt x="10725" y="10936"/>
                  </a:lnTo>
                  <a:lnTo>
                    <a:pt x="10942"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5" name="Google Shape;705;p16"/>
            <p:cNvSpPr/>
            <p:nvPr/>
          </p:nvSpPr>
          <p:spPr>
            <a:xfrm rot="10800000" flipH="1">
              <a:off x="8901280" y="3921328"/>
              <a:ext cx="3040" cy="3337"/>
            </a:xfrm>
            <a:custGeom>
              <a:avLst/>
              <a:gdLst/>
              <a:ahLst/>
              <a:cxnLst/>
              <a:rect l="l" t="t" r="r" b="b"/>
              <a:pathLst>
                <a:path w="40" h="39" extrusionOk="0">
                  <a:moveTo>
                    <a:pt x="1" y="0"/>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6" name="Google Shape;706;p16"/>
            <p:cNvSpPr/>
            <p:nvPr/>
          </p:nvSpPr>
          <p:spPr>
            <a:xfrm rot="10800000" flipH="1">
              <a:off x="8901280" y="3921327"/>
              <a:ext cx="19453" cy="21818"/>
            </a:xfrm>
            <a:custGeom>
              <a:avLst/>
              <a:gdLst/>
              <a:ahLst/>
              <a:cxnLst/>
              <a:rect l="l" t="t" r="r" b="b"/>
              <a:pathLst>
                <a:path w="256" h="255" extrusionOk="0">
                  <a:moveTo>
                    <a:pt x="218" y="0"/>
                  </a:moveTo>
                  <a:lnTo>
                    <a:pt x="1" y="216"/>
                  </a:lnTo>
                  <a:lnTo>
                    <a:pt x="39"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7" name="Google Shape;707;p16"/>
            <p:cNvSpPr/>
            <p:nvPr/>
          </p:nvSpPr>
          <p:spPr>
            <a:xfrm rot="10800000" flipH="1">
              <a:off x="8250596" y="4109379"/>
              <a:ext cx="831407" cy="935684"/>
            </a:xfrm>
            <a:custGeom>
              <a:avLst/>
              <a:gdLst/>
              <a:ahLst/>
              <a:cxnLst/>
              <a:rect l="l" t="t" r="r" b="b"/>
              <a:pathLst>
                <a:path w="10941" h="10936" extrusionOk="0">
                  <a:moveTo>
                    <a:pt x="217" y="0"/>
                  </a:moveTo>
                  <a:lnTo>
                    <a:pt x="0" y="212"/>
                  </a:lnTo>
                  <a:lnTo>
                    <a:pt x="10724" y="10936"/>
                  </a:lnTo>
                  <a:lnTo>
                    <a:pt x="10940"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8" name="Google Shape;708;p16"/>
            <p:cNvSpPr/>
            <p:nvPr/>
          </p:nvSpPr>
          <p:spPr>
            <a:xfrm rot="10800000" flipH="1">
              <a:off x="9065490" y="4106135"/>
              <a:ext cx="19377" cy="21903"/>
            </a:xfrm>
            <a:custGeom>
              <a:avLst/>
              <a:gdLst/>
              <a:ahLst/>
              <a:cxnLst/>
              <a:rect l="l" t="t" r="r" b="b"/>
              <a:pathLst>
                <a:path w="255" h="256" extrusionOk="0">
                  <a:moveTo>
                    <a:pt x="216" y="0"/>
                  </a:moveTo>
                  <a:lnTo>
                    <a:pt x="0" y="218"/>
                  </a:lnTo>
                  <a:lnTo>
                    <a:pt x="38" y="255"/>
                  </a:lnTo>
                  <a:lnTo>
                    <a:pt x="255" y="39"/>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09" name="Google Shape;709;p16"/>
            <p:cNvSpPr/>
            <p:nvPr/>
          </p:nvSpPr>
          <p:spPr>
            <a:xfrm rot="10800000" flipH="1">
              <a:off x="9246113" y="4309510"/>
              <a:ext cx="2888" cy="3337"/>
            </a:xfrm>
            <a:custGeom>
              <a:avLst/>
              <a:gdLst/>
              <a:ahLst/>
              <a:cxnLst/>
              <a:rect l="l" t="t" r="r" b="b"/>
              <a:pathLst>
                <a:path w="38" h="39" extrusionOk="0">
                  <a:moveTo>
                    <a:pt x="37"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0" name="Google Shape;710;p16"/>
            <p:cNvSpPr/>
            <p:nvPr/>
          </p:nvSpPr>
          <p:spPr>
            <a:xfrm rot="10800000" flipH="1">
              <a:off x="8414654" y="4294101"/>
              <a:ext cx="831559" cy="930636"/>
            </a:xfrm>
            <a:custGeom>
              <a:avLst/>
              <a:gdLst/>
              <a:ahLst/>
              <a:cxnLst/>
              <a:rect l="l" t="t" r="r" b="b"/>
              <a:pathLst>
                <a:path w="10943" h="10877" extrusionOk="0">
                  <a:moveTo>
                    <a:pt x="157" y="1"/>
                  </a:moveTo>
                  <a:lnTo>
                    <a:pt x="1" y="152"/>
                  </a:lnTo>
                  <a:lnTo>
                    <a:pt x="10725" y="10876"/>
                  </a:lnTo>
                  <a:lnTo>
                    <a:pt x="10942" y="10659"/>
                  </a:lnTo>
                  <a:lnTo>
                    <a:pt x="2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1" name="Google Shape;711;p16"/>
            <p:cNvSpPr/>
            <p:nvPr/>
          </p:nvSpPr>
          <p:spPr>
            <a:xfrm rot="10800000" flipH="1">
              <a:off x="9229548" y="4290943"/>
              <a:ext cx="19453" cy="21903"/>
            </a:xfrm>
            <a:custGeom>
              <a:avLst/>
              <a:gdLst/>
              <a:ahLst/>
              <a:cxnLst/>
              <a:rect l="l" t="t" r="r" b="b"/>
              <a:pathLst>
                <a:path w="256" h="256" extrusionOk="0">
                  <a:moveTo>
                    <a:pt x="218" y="1"/>
                  </a:moveTo>
                  <a:lnTo>
                    <a:pt x="1" y="218"/>
                  </a:lnTo>
                  <a:lnTo>
                    <a:pt x="38"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2" name="Google Shape;712;p16"/>
            <p:cNvSpPr/>
            <p:nvPr/>
          </p:nvSpPr>
          <p:spPr>
            <a:xfrm rot="10800000" flipH="1">
              <a:off x="8731067" y="4478997"/>
              <a:ext cx="679199" cy="745741"/>
            </a:xfrm>
            <a:custGeom>
              <a:avLst/>
              <a:gdLst/>
              <a:ahLst/>
              <a:cxnLst/>
              <a:rect l="l" t="t" r="r" b="b"/>
              <a:pathLst>
                <a:path w="8938" h="8716" extrusionOk="0">
                  <a:moveTo>
                    <a:pt x="1" y="1"/>
                  </a:moveTo>
                  <a:lnTo>
                    <a:pt x="8720" y="8716"/>
                  </a:lnTo>
                  <a:lnTo>
                    <a:pt x="8938" y="85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3" name="Google Shape;713;p16"/>
            <p:cNvSpPr/>
            <p:nvPr/>
          </p:nvSpPr>
          <p:spPr>
            <a:xfrm rot="10800000" flipH="1">
              <a:off x="8001508" y="3828916"/>
              <a:ext cx="834370" cy="939021"/>
            </a:xfrm>
            <a:custGeom>
              <a:avLst/>
              <a:gdLst/>
              <a:ahLst/>
              <a:cxnLst/>
              <a:rect l="l" t="t" r="r" b="b"/>
              <a:pathLst>
                <a:path w="10980" h="10975" extrusionOk="0">
                  <a:moveTo>
                    <a:pt x="1" y="175"/>
                  </a:moveTo>
                  <a:lnTo>
                    <a:pt x="38" y="213"/>
                  </a:lnTo>
                  <a:lnTo>
                    <a:pt x="39" y="213"/>
                  </a:lnTo>
                  <a:lnTo>
                    <a:pt x="39" y="213"/>
                  </a:lnTo>
                  <a:lnTo>
                    <a:pt x="1" y="175"/>
                  </a:lnTo>
                  <a:close/>
                  <a:moveTo>
                    <a:pt x="255" y="1"/>
                  </a:moveTo>
                  <a:lnTo>
                    <a:pt x="39" y="213"/>
                  </a:lnTo>
                  <a:lnTo>
                    <a:pt x="39" y="213"/>
                  </a:lnTo>
                  <a:lnTo>
                    <a:pt x="10763" y="10937"/>
                  </a:lnTo>
                  <a:lnTo>
                    <a:pt x="10763" y="10937"/>
                  </a:lnTo>
                  <a:lnTo>
                    <a:pt x="10979" y="10720"/>
                  </a:lnTo>
                  <a:lnTo>
                    <a:pt x="255" y="1"/>
                  </a:lnTo>
                  <a:close/>
                  <a:moveTo>
                    <a:pt x="10763" y="10937"/>
                  </a:moveTo>
                  <a:lnTo>
                    <a:pt x="10762" y="10937"/>
                  </a:lnTo>
                  <a:lnTo>
                    <a:pt x="10800" y="10974"/>
                  </a:lnTo>
                  <a:lnTo>
                    <a:pt x="10763" y="1093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4" name="Google Shape;714;p16"/>
            <p:cNvSpPr/>
            <p:nvPr/>
          </p:nvSpPr>
          <p:spPr>
            <a:xfrm rot="10800000" flipH="1">
              <a:off x="8819213" y="3828923"/>
              <a:ext cx="19453" cy="21903"/>
            </a:xfrm>
            <a:custGeom>
              <a:avLst/>
              <a:gdLst/>
              <a:ahLst/>
              <a:cxnLst/>
              <a:rect l="l" t="t" r="r" b="b"/>
              <a:pathLst>
                <a:path w="256" h="256" extrusionOk="0">
                  <a:moveTo>
                    <a:pt x="218" y="1"/>
                  </a:moveTo>
                  <a:lnTo>
                    <a:pt x="1" y="218"/>
                  </a:lnTo>
                  <a:lnTo>
                    <a:pt x="39" y="255"/>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5" name="Google Shape;715;p16"/>
            <p:cNvSpPr/>
            <p:nvPr/>
          </p:nvSpPr>
          <p:spPr>
            <a:xfrm rot="10800000" flipH="1">
              <a:off x="8168529" y="4016975"/>
              <a:ext cx="831407" cy="935684"/>
            </a:xfrm>
            <a:custGeom>
              <a:avLst/>
              <a:gdLst/>
              <a:ahLst/>
              <a:cxnLst/>
              <a:rect l="l" t="t" r="r" b="b"/>
              <a:pathLst>
                <a:path w="10941" h="10936" extrusionOk="0">
                  <a:moveTo>
                    <a:pt x="217" y="0"/>
                  </a:moveTo>
                  <a:lnTo>
                    <a:pt x="1" y="212"/>
                  </a:lnTo>
                  <a:lnTo>
                    <a:pt x="10725" y="10936"/>
                  </a:lnTo>
                  <a:lnTo>
                    <a:pt x="10941" y="1071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6" name="Google Shape;716;p16"/>
            <p:cNvSpPr/>
            <p:nvPr/>
          </p:nvSpPr>
          <p:spPr>
            <a:xfrm rot="10800000" flipH="1">
              <a:off x="8983423" y="4013731"/>
              <a:ext cx="19453" cy="21818"/>
            </a:xfrm>
            <a:custGeom>
              <a:avLst/>
              <a:gdLst/>
              <a:ahLst/>
              <a:cxnLst/>
              <a:rect l="l" t="t" r="r" b="b"/>
              <a:pathLst>
                <a:path w="256" h="255" extrusionOk="0">
                  <a:moveTo>
                    <a:pt x="217" y="0"/>
                  </a:moveTo>
                  <a:lnTo>
                    <a:pt x="1" y="217"/>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7" name="Google Shape;717;p16"/>
            <p:cNvSpPr/>
            <p:nvPr/>
          </p:nvSpPr>
          <p:spPr>
            <a:xfrm rot="10800000" flipH="1">
              <a:off x="8332663" y="4201697"/>
              <a:ext cx="834294" cy="939021"/>
            </a:xfrm>
            <a:custGeom>
              <a:avLst/>
              <a:gdLst/>
              <a:ahLst/>
              <a:cxnLst/>
              <a:rect l="l" t="t" r="r" b="b"/>
              <a:pathLst>
                <a:path w="10979" h="10975" extrusionOk="0">
                  <a:moveTo>
                    <a:pt x="179" y="0"/>
                  </a:moveTo>
                  <a:lnTo>
                    <a:pt x="217" y="38"/>
                  </a:lnTo>
                  <a:lnTo>
                    <a:pt x="217" y="38"/>
                  </a:lnTo>
                  <a:lnTo>
                    <a:pt x="218" y="37"/>
                  </a:lnTo>
                  <a:lnTo>
                    <a:pt x="179" y="0"/>
                  </a:lnTo>
                  <a:close/>
                  <a:moveTo>
                    <a:pt x="10941" y="10757"/>
                  </a:moveTo>
                  <a:lnTo>
                    <a:pt x="10941" y="10757"/>
                  </a:lnTo>
                  <a:lnTo>
                    <a:pt x="10941" y="10757"/>
                  </a:lnTo>
                  <a:lnTo>
                    <a:pt x="10979" y="10795"/>
                  </a:lnTo>
                  <a:lnTo>
                    <a:pt x="10941" y="10757"/>
                  </a:lnTo>
                  <a:close/>
                  <a:moveTo>
                    <a:pt x="217" y="38"/>
                  </a:moveTo>
                  <a:lnTo>
                    <a:pt x="0" y="250"/>
                  </a:lnTo>
                  <a:lnTo>
                    <a:pt x="10724" y="10974"/>
                  </a:lnTo>
                  <a:lnTo>
                    <a:pt x="10941" y="10757"/>
                  </a:lnTo>
                  <a:lnTo>
                    <a:pt x="10941" y="10757"/>
                  </a:lnTo>
                  <a:lnTo>
                    <a:pt x="21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8" name="Google Shape;718;p16"/>
            <p:cNvSpPr/>
            <p:nvPr/>
          </p:nvSpPr>
          <p:spPr>
            <a:xfrm rot="10800000" flipH="1">
              <a:off x="9147557" y="4198539"/>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19" name="Google Shape;719;p16"/>
            <p:cNvSpPr/>
            <p:nvPr/>
          </p:nvSpPr>
          <p:spPr>
            <a:xfrm rot="10800000" flipH="1">
              <a:off x="8567010" y="4386506"/>
              <a:ext cx="761192" cy="838231"/>
            </a:xfrm>
            <a:custGeom>
              <a:avLst/>
              <a:gdLst/>
              <a:ahLst/>
              <a:cxnLst/>
              <a:rect l="l" t="t" r="r" b="b"/>
              <a:pathLst>
                <a:path w="10017" h="9797" extrusionOk="0">
                  <a:moveTo>
                    <a:pt x="0" y="1"/>
                  </a:moveTo>
                  <a:lnTo>
                    <a:pt x="9800" y="9797"/>
                  </a:lnTo>
                  <a:lnTo>
                    <a:pt x="10017"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0" name="Google Shape;720;p16"/>
            <p:cNvSpPr/>
            <p:nvPr/>
          </p:nvSpPr>
          <p:spPr>
            <a:xfrm rot="10800000" flipH="1">
              <a:off x="8895277" y="4571401"/>
              <a:ext cx="597053" cy="653336"/>
            </a:xfrm>
            <a:custGeom>
              <a:avLst/>
              <a:gdLst/>
              <a:ahLst/>
              <a:cxnLst/>
              <a:rect l="l" t="t" r="r" b="b"/>
              <a:pathLst>
                <a:path w="7857" h="7636" extrusionOk="0">
                  <a:moveTo>
                    <a:pt x="0" y="1"/>
                  </a:moveTo>
                  <a:lnTo>
                    <a:pt x="7640" y="7636"/>
                  </a:lnTo>
                  <a:lnTo>
                    <a:pt x="7856" y="742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1" name="Google Shape;721;p16"/>
            <p:cNvSpPr/>
            <p:nvPr/>
          </p:nvSpPr>
          <p:spPr>
            <a:xfrm rot="10800000" flipH="1">
              <a:off x="7919517" y="4657223"/>
              <a:ext cx="19377" cy="21561"/>
            </a:xfrm>
            <a:custGeom>
              <a:avLst/>
              <a:gdLst/>
              <a:ahLst/>
              <a:cxnLst/>
              <a:rect l="l" t="t" r="r" b="b"/>
              <a:pathLst>
                <a:path w="255" h="252" extrusionOk="0">
                  <a:moveTo>
                    <a:pt x="216" y="1"/>
                  </a:moveTo>
                  <a:lnTo>
                    <a:pt x="0" y="213"/>
                  </a:lnTo>
                  <a:lnTo>
                    <a:pt x="37" y="251"/>
                  </a:lnTo>
                  <a:lnTo>
                    <a:pt x="255" y="34"/>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2" name="Google Shape;722;p16"/>
            <p:cNvSpPr/>
            <p:nvPr/>
          </p:nvSpPr>
          <p:spPr>
            <a:xfrm rot="10800000" flipH="1">
              <a:off x="8083575" y="4842116"/>
              <a:ext cx="19453" cy="21390"/>
            </a:xfrm>
            <a:custGeom>
              <a:avLst/>
              <a:gdLst/>
              <a:ahLst/>
              <a:cxnLst/>
              <a:rect l="l" t="t" r="r" b="b"/>
              <a:pathLst>
                <a:path w="256" h="250" extrusionOk="0">
                  <a:moveTo>
                    <a:pt x="218" y="0"/>
                  </a:moveTo>
                  <a:lnTo>
                    <a:pt x="1" y="212"/>
                  </a:lnTo>
                  <a:lnTo>
                    <a:pt x="38" y="249"/>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3" name="Google Shape;723;p16"/>
            <p:cNvSpPr/>
            <p:nvPr/>
          </p:nvSpPr>
          <p:spPr>
            <a:xfrm rot="10800000" flipH="1">
              <a:off x="8018073" y="4767851"/>
              <a:ext cx="2888" cy="3251"/>
            </a:xfrm>
            <a:custGeom>
              <a:avLst/>
              <a:gdLst/>
              <a:ahLst/>
              <a:cxnLst/>
              <a:rect l="l" t="t" r="r" b="b"/>
              <a:pathLst>
                <a:path w="38" h="38" extrusionOk="0">
                  <a:moveTo>
                    <a:pt x="0" y="0"/>
                  </a:moveTo>
                  <a:lnTo>
                    <a:pt x="0" y="0"/>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4" name="Google Shape;724;p16"/>
            <p:cNvSpPr/>
            <p:nvPr/>
          </p:nvSpPr>
          <p:spPr>
            <a:xfrm rot="10800000" flipH="1">
              <a:off x="8001508" y="4749627"/>
              <a:ext cx="19453" cy="21476"/>
            </a:xfrm>
            <a:custGeom>
              <a:avLst/>
              <a:gdLst/>
              <a:ahLst/>
              <a:cxnLst/>
              <a:rect l="l" t="t" r="r" b="b"/>
              <a:pathLst>
                <a:path w="256" h="251" extrusionOk="0">
                  <a:moveTo>
                    <a:pt x="218" y="0"/>
                  </a:moveTo>
                  <a:lnTo>
                    <a:pt x="1" y="212"/>
                  </a:lnTo>
                  <a:lnTo>
                    <a:pt x="38"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5" name="Google Shape;725;p16"/>
            <p:cNvSpPr/>
            <p:nvPr/>
          </p:nvSpPr>
          <p:spPr>
            <a:xfrm rot="10800000" flipH="1">
              <a:off x="8182131" y="4952573"/>
              <a:ext cx="2888" cy="3422"/>
            </a:xfrm>
            <a:custGeom>
              <a:avLst/>
              <a:gdLst/>
              <a:ahLst/>
              <a:cxnLst/>
              <a:rect l="l" t="t" r="r" b="b"/>
              <a:pathLst>
                <a:path w="38"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6" name="Google Shape;726;p16"/>
            <p:cNvSpPr/>
            <p:nvPr/>
          </p:nvSpPr>
          <p:spPr>
            <a:xfrm rot="10800000" flipH="1">
              <a:off x="8165642" y="4934520"/>
              <a:ext cx="19377" cy="21476"/>
            </a:xfrm>
            <a:custGeom>
              <a:avLst/>
              <a:gdLst/>
              <a:ahLst/>
              <a:cxnLst/>
              <a:rect l="l" t="t" r="r" b="b"/>
              <a:pathLst>
                <a:path w="255" h="251" extrusionOk="0">
                  <a:moveTo>
                    <a:pt x="218" y="1"/>
                  </a:moveTo>
                  <a:lnTo>
                    <a:pt x="0"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7" name="Google Shape;727;p16"/>
            <p:cNvSpPr/>
            <p:nvPr/>
          </p:nvSpPr>
          <p:spPr>
            <a:xfrm rot="10800000" flipH="1">
              <a:off x="8343377" y="3293151"/>
              <a:ext cx="2964" cy="3251"/>
            </a:xfrm>
            <a:custGeom>
              <a:avLst/>
              <a:gdLst/>
              <a:ahLst/>
              <a:cxnLst/>
              <a:rect l="l" t="t" r="r" b="b"/>
              <a:pathLst>
                <a:path w="39"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8" name="Google Shape;728;p16"/>
            <p:cNvSpPr/>
            <p:nvPr/>
          </p:nvSpPr>
          <p:spPr>
            <a:xfrm rot="10800000" flipH="1">
              <a:off x="8655156" y="3644201"/>
              <a:ext cx="2888" cy="3251"/>
            </a:xfrm>
            <a:custGeom>
              <a:avLst/>
              <a:gdLst/>
              <a:ahLst/>
              <a:cxnLst/>
              <a:rect l="l" t="t" r="r" b="b"/>
              <a:pathLst>
                <a:path w="38" h="38" extrusionOk="0">
                  <a:moveTo>
                    <a:pt x="38" y="38"/>
                  </a:moveTo>
                  <a:lnTo>
                    <a:pt x="38" y="3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29" name="Google Shape;729;p16"/>
            <p:cNvSpPr/>
            <p:nvPr/>
          </p:nvSpPr>
          <p:spPr>
            <a:xfrm rot="10800000" flipH="1">
              <a:off x="7099152" y="3523903"/>
              <a:ext cx="221587" cy="228017"/>
            </a:xfrm>
            <a:custGeom>
              <a:avLst/>
              <a:gdLst/>
              <a:ahLst/>
              <a:cxnLst/>
              <a:rect l="l" t="t" r="r" b="b"/>
              <a:pathLst>
                <a:path w="2916" h="2665" extrusionOk="0">
                  <a:moveTo>
                    <a:pt x="251" y="0"/>
                  </a:moveTo>
                  <a:lnTo>
                    <a:pt x="39" y="217"/>
                  </a:lnTo>
                  <a:lnTo>
                    <a:pt x="1" y="179"/>
                  </a:lnTo>
                  <a:lnTo>
                    <a:pt x="2349" y="2528"/>
                  </a:lnTo>
                  <a:cubicBezTo>
                    <a:pt x="2538" y="2571"/>
                    <a:pt x="2727" y="2617"/>
                    <a:pt x="2915" y="2665"/>
                  </a:cubicBezTo>
                  <a:lnTo>
                    <a:pt x="2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0" name="Google Shape;730;p16"/>
            <p:cNvSpPr/>
            <p:nvPr/>
          </p:nvSpPr>
          <p:spPr>
            <a:xfrm rot="10800000" flipH="1">
              <a:off x="7266173" y="3000616"/>
              <a:ext cx="831103" cy="936198"/>
            </a:xfrm>
            <a:custGeom>
              <a:avLst/>
              <a:gdLst/>
              <a:ahLst/>
              <a:cxnLst/>
              <a:rect l="l" t="t" r="r" b="b"/>
              <a:pathLst>
                <a:path w="10937" h="10942" extrusionOk="0">
                  <a:moveTo>
                    <a:pt x="213" y="1"/>
                  </a:moveTo>
                  <a:lnTo>
                    <a:pt x="1" y="218"/>
                  </a:lnTo>
                  <a:lnTo>
                    <a:pt x="10720" y="10942"/>
                  </a:lnTo>
                  <a:lnTo>
                    <a:pt x="10936" y="10725"/>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1" name="Google Shape;731;p16"/>
            <p:cNvSpPr/>
            <p:nvPr/>
          </p:nvSpPr>
          <p:spPr>
            <a:xfrm rot="10800000" flipH="1">
              <a:off x="8080763" y="2997373"/>
              <a:ext cx="19377" cy="21903"/>
            </a:xfrm>
            <a:custGeom>
              <a:avLst/>
              <a:gdLst/>
              <a:ahLst/>
              <a:cxnLst/>
              <a:rect l="l" t="t" r="r" b="b"/>
              <a:pathLst>
                <a:path w="255" h="256" extrusionOk="0">
                  <a:moveTo>
                    <a:pt x="216" y="1"/>
                  </a:moveTo>
                  <a:lnTo>
                    <a:pt x="0" y="218"/>
                  </a:lnTo>
                  <a:lnTo>
                    <a:pt x="38" y="255"/>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2" name="Google Shape;732;p16"/>
            <p:cNvSpPr/>
            <p:nvPr/>
          </p:nvSpPr>
          <p:spPr>
            <a:xfrm rot="10800000" flipH="1">
              <a:off x="7429927" y="3185339"/>
              <a:ext cx="831483" cy="936198"/>
            </a:xfrm>
            <a:custGeom>
              <a:avLst/>
              <a:gdLst/>
              <a:ahLst/>
              <a:cxnLst/>
              <a:rect l="l" t="t" r="r" b="b"/>
              <a:pathLst>
                <a:path w="10942" h="10942" extrusionOk="0">
                  <a:moveTo>
                    <a:pt x="218" y="0"/>
                  </a:moveTo>
                  <a:lnTo>
                    <a:pt x="1" y="218"/>
                  </a:lnTo>
                  <a:lnTo>
                    <a:pt x="10725" y="10941"/>
                  </a:lnTo>
                  <a:lnTo>
                    <a:pt x="10942" y="10724"/>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3" name="Google Shape;733;p16"/>
            <p:cNvSpPr/>
            <p:nvPr/>
          </p:nvSpPr>
          <p:spPr>
            <a:xfrm rot="10800000" flipH="1">
              <a:off x="8261310" y="3200747"/>
              <a:ext cx="2964" cy="3251"/>
            </a:xfrm>
            <a:custGeom>
              <a:avLst/>
              <a:gdLst/>
              <a:ahLst/>
              <a:cxnLst/>
              <a:rect l="l" t="t" r="r" b="b"/>
              <a:pathLst>
                <a:path w="39" h="38" extrusionOk="0">
                  <a:moveTo>
                    <a:pt x="38" y="37"/>
                  </a:moveTo>
                  <a:lnTo>
                    <a:pt x="38" y="37"/>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4" name="Google Shape;734;p16"/>
            <p:cNvSpPr/>
            <p:nvPr/>
          </p:nvSpPr>
          <p:spPr>
            <a:xfrm rot="10800000" flipH="1">
              <a:off x="8244821" y="3182181"/>
              <a:ext cx="19453" cy="21818"/>
            </a:xfrm>
            <a:custGeom>
              <a:avLst/>
              <a:gdLst/>
              <a:ahLst/>
              <a:cxnLst/>
              <a:rect l="l" t="t" r="r" b="b"/>
              <a:pathLst>
                <a:path w="256" h="255" extrusionOk="0">
                  <a:moveTo>
                    <a:pt x="218" y="0"/>
                  </a:moveTo>
                  <a:lnTo>
                    <a:pt x="1" y="217"/>
                  </a:lnTo>
                  <a:lnTo>
                    <a:pt x="38" y="255"/>
                  </a:lnTo>
                  <a:lnTo>
                    <a:pt x="255" y="37"/>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5" name="Google Shape;735;p16"/>
            <p:cNvSpPr/>
            <p:nvPr/>
          </p:nvSpPr>
          <p:spPr>
            <a:xfrm rot="10800000" flipH="1">
              <a:off x="8408955" y="3366903"/>
              <a:ext cx="2964" cy="3422"/>
            </a:xfrm>
            <a:custGeom>
              <a:avLst/>
              <a:gdLst/>
              <a:ahLst/>
              <a:cxnLst/>
              <a:rect l="l" t="t" r="r" b="b"/>
              <a:pathLst>
                <a:path w="39" h="40" extrusionOk="0">
                  <a:moveTo>
                    <a:pt x="0" y="1"/>
                  </a:moveTo>
                  <a:lnTo>
                    <a:pt x="39"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6" name="Google Shape;736;p16"/>
            <p:cNvSpPr/>
            <p:nvPr/>
          </p:nvSpPr>
          <p:spPr>
            <a:xfrm rot="10800000" flipH="1">
              <a:off x="7591173" y="4287778"/>
              <a:ext cx="2964" cy="3251"/>
            </a:xfrm>
            <a:custGeom>
              <a:avLst/>
              <a:gdLst/>
              <a:ahLst/>
              <a:cxnLst/>
              <a:rect l="l" t="t" r="r" b="b"/>
              <a:pathLst>
                <a:path w="39" h="38" extrusionOk="0">
                  <a:moveTo>
                    <a:pt x="1" y="1"/>
                  </a:moveTo>
                  <a:lnTo>
                    <a:pt x="1"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7" name="Google Shape;737;p16"/>
            <p:cNvSpPr/>
            <p:nvPr/>
          </p:nvSpPr>
          <p:spPr>
            <a:xfrm rot="10800000" flipH="1">
              <a:off x="7594061" y="3370232"/>
              <a:ext cx="831483" cy="936112"/>
            </a:xfrm>
            <a:custGeom>
              <a:avLst/>
              <a:gdLst/>
              <a:ahLst/>
              <a:cxnLst/>
              <a:rect l="l" t="t" r="r" b="b"/>
              <a:pathLst>
                <a:path w="10942" h="10941" extrusionOk="0">
                  <a:moveTo>
                    <a:pt x="218" y="1"/>
                  </a:moveTo>
                  <a:lnTo>
                    <a:pt x="0" y="217"/>
                  </a:lnTo>
                  <a:lnTo>
                    <a:pt x="10724" y="10941"/>
                  </a:lnTo>
                  <a:lnTo>
                    <a:pt x="10941" y="10725"/>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8" name="Google Shape;738;p16"/>
            <p:cNvSpPr/>
            <p:nvPr/>
          </p:nvSpPr>
          <p:spPr>
            <a:xfrm rot="10800000" flipH="1">
              <a:off x="8408955" y="3366903"/>
              <a:ext cx="19377" cy="21903"/>
            </a:xfrm>
            <a:custGeom>
              <a:avLst/>
              <a:gdLst/>
              <a:ahLst/>
              <a:cxnLst/>
              <a:rect l="l" t="t" r="r" b="b"/>
              <a:pathLst>
                <a:path w="255" h="256" extrusionOk="0">
                  <a:moveTo>
                    <a:pt x="217" y="1"/>
                  </a:moveTo>
                  <a:lnTo>
                    <a:pt x="0" y="217"/>
                  </a:lnTo>
                  <a:lnTo>
                    <a:pt x="39" y="255"/>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39" name="Google Shape;739;p16"/>
            <p:cNvSpPr/>
            <p:nvPr/>
          </p:nvSpPr>
          <p:spPr>
            <a:xfrm rot="10800000" flipH="1">
              <a:off x="7758195" y="3554955"/>
              <a:ext cx="831407" cy="936198"/>
            </a:xfrm>
            <a:custGeom>
              <a:avLst/>
              <a:gdLst/>
              <a:ahLst/>
              <a:cxnLst/>
              <a:rect l="l" t="t" r="r" b="b"/>
              <a:pathLst>
                <a:path w="10941" h="10942" extrusionOk="0">
                  <a:moveTo>
                    <a:pt x="217" y="0"/>
                  </a:moveTo>
                  <a:lnTo>
                    <a:pt x="1" y="218"/>
                  </a:lnTo>
                  <a:lnTo>
                    <a:pt x="10725" y="10941"/>
                  </a:lnTo>
                  <a:lnTo>
                    <a:pt x="10941" y="10724"/>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0" name="Google Shape;740;p16"/>
            <p:cNvSpPr/>
            <p:nvPr/>
          </p:nvSpPr>
          <p:spPr>
            <a:xfrm rot="10800000" flipH="1">
              <a:off x="8573089" y="3551797"/>
              <a:ext cx="19453" cy="21818"/>
            </a:xfrm>
            <a:custGeom>
              <a:avLst/>
              <a:gdLst/>
              <a:ahLst/>
              <a:cxnLst/>
              <a:rect l="l" t="t" r="r" b="b"/>
              <a:pathLst>
                <a:path w="256" h="255" extrusionOk="0">
                  <a:moveTo>
                    <a:pt x="217" y="0"/>
                  </a:moveTo>
                  <a:lnTo>
                    <a:pt x="1" y="217"/>
                  </a:lnTo>
                  <a:lnTo>
                    <a:pt x="38" y="255"/>
                  </a:lnTo>
                  <a:lnTo>
                    <a:pt x="255" y="39"/>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1" name="Google Shape;741;p16"/>
            <p:cNvSpPr/>
            <p:nvPr/>
          </p:nvSpPr>
          <p:spPr>
            <a:xfrm rot="10800000" flipH="1">
              <a:off x="7184182" y="3431925"/>
              <a:ext cx="382458" cy="412399"/>
            </a:xfrm>
            <a:custGeom>
              <a:avLst/>
              <a:gdLst/>
              <a:ahLst/>
              <a:cxnLst/>
              <a:rect l="l" t="t" r="r" b="b"/>
              <a:pathLst>
                <a:path w="5033" h="4820" extrusionOk="0">
                  <a:moveTo>
                    <a:pt x="212" y="1"/>
                  </a:moveTo>
                  <a:lnTo>
                    <a:pt x="0" y="217"/>
                  </a:lnTo>
                  <a:lnTo>
                    <a:pt x="4301" y="4518"/>
                  </a:lnTo>
                  <a:cubicBezTo>
                    <a:pt x="4545" y="4613"/>
                    <a:pt x="4791" y="4716"/>
                    <a:pt x="5032" y="4820"/>
                  </a:cubicBez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2" name="Google Shape;742;p16"/>
            <p:cNvSpPr/>
            <p:nvPr/>
          </p:nvSpPr>
          <p:spPr>
            <a:xfrm rot="10800000" flipH="1">
              <a:off x="8179319" y="3108258"/>
              <a:ext cx="2888" cy="3422"/>
            </a:xfrm>
            <a:custGeom>
              <a:avLst/>
              <a:gdLst/>
              <a:ahLst/>
              <a:cxnLst/>
              <a:rect l="l" t="t" r="r" b="b"/>
              <a:pathLst>
                <a:path w="38" h="40" extrusionOk="0">
                  <a:moveTo>
                    <a:pt x="38" y="39"/>
                  </a:moveTo>
                  <a:lnTo>
                    <a:pt x="38" y="3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3" name="Google Shape;743;p16"/>
            <p:cNvSpPr/>
            <p:nvPr/>
          </p:nvSpPr>
          <p:spPr>
            <a:xfrm rot="10800000" flipH="1">
              <a:off x="7348240" y="3092935"/>
              <a:ext cx="831179" cy="939449"/>
            </a:xfrm>
            <a:custGeom>
              <a:avLst/>
              <a:gdLst/>
              <a:ahLst/>
              <a:cxnLst/>
              <a:rect l="l" t="t" r="r" b="b"/>
              <a:pathLst>
                <a:path w="10938" h="10980" extrusionOk="0">
                  <a:moveTo>
                    <a:pt x="175" y="1"/>
                  </a:moveTo>
                  <a:lnTo>
                    <a:pt x="213" y="39"/>
                  </a:lnTo>
                  <a:lnTo>
                    <a:pt x="213" y="39"/>
                  </a:lnTo>
                  <a:lnTo>
                    <a:pt x="213" y="38"/>
                  </a:lnTo>
                  <a:lnTo>
                    <a:pt x="175" y="1"/>
                  </a:lnTo>
                  <a:close/>
                  <a:moveTo>
                    <a:pt x="213" y="39"/>
                  </a:moveTo>
                  <a:lnTo>
                    <a:pt x="1" y="255"/>
                  </a:lnTo>
                  <a:lnTo>
                    <a:pt x="10720" y="10979"/>
                  </a:lnTo>
                  <a:lnTo>
                    <a:pt x="10937" y="10762"/>
                  </a:lnTo>
                  <a:lnTo>
                    <a:pt x="213"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4" name="Google Shape;744;p16"/>
            <p:cNvSpPr/>
            <p:nvPr/>
          </p:nvSpPr>
          <p:spPr>
            <a:xfrm rot="10800000" flipH="1">
              <a:off x="8162754" y="3089777"/>
              <a:ext cx="19453" cy="21903"/>
            </a:xfrm>
            <a:custGeom>
              <a:avLst/>
              <a:gdLst/>
              <a:ahLst/>
              <a:cxnLst/>
              <a:rect l="l" t="t" r="r" b="b"/>
              <a:pathLst>
                <a:path w="256" h="256" extrusionOk="0">
                  <a:moveTo>
                    <a:pt x="218" y="1"/>
                  </a:moveTo>
                  <a:lnTo>
                    <a:pt x="1" y="218"/>
                  </a:lnTo>
                  <a:lnTo>
                    <a:pt x="38" y="256"/>
                  </a:lnTo>
                  <a:lnTo>
                    <a:pt x="256"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5" name="Google Shape;745;p16"/>
            <p:cNvSpPr/>
            <p:nvPr/>
          </p:nvSpPr>
          <p:spPr>
            <a:xfrm rot="10800000" flipH="1">
              <a:off x="7509182" y="3274491"/>
              <a:ext cx="834294" cy="939449"/>
            </a:xfrm>
            <a:custGeom>
              <a:avLst/>
              <a:gdLst/>
              <a:ahLst/>
              <a:cxnLst/>
              <a:rect l="l" t="t" r="r" b="b"/>
              <a:pathLst>
                <a:path w="10979" h="10980" extrusionOk="0">
                  <a:moveTo>
                    <a:pt x="0" y="179"/>
                  </a:moveTo>
                  <a:lnTo>
                    <a:pt x="31" y="210"/>
                  </a:lnTo>
                  <a:lnTo>
                    <a:pt x="5" y="179"/>
                  </a:lnTo>
                  <a:close/>
                  <a:moveTo>
                    <a:pt x="31" y="210"/>
                  </a:moveTo>
                  <a:lnTo>
                    <a:pt x="38" y="218"/>
                  </a:lnTo>
                  <a:lnTo>
                    <a:pt x="38" y="217"/>
                  </a:lnTo>
                  <a:lnTo>
                    <a:pt x="31" y="210"/>
                  </a:lnTo>
                  <a:close/>
                  <a:moveTo>
                    <a:pt x="255" y="1"/>
                  </a:moveTo>
                  <a:lnTo>
                    <a:pt x="38" y="217"/>
                  </a:lnTo>
                  <a:lnTo>
                    <a:pt x="10762" y="10941"/>
                  </a:lnTo>
                  <a:lnTo>
                    <a:pt x="10762" y="10941"/>
                  </a:lnTo>
                  <a:lnTo>
                    <a:pt x="10979" y="10724"/>
                  </a:lnTo>
                  <a:lnTo>
                    <a:pt x="255" y="1"/>
                  </a:lnTo>
                  <a:close/>
                  <a:moveTo>
                    <a:pt x="10762" y="10941"/>
                  </a:moveTo>
                  <a:lnTo>
                    <a:pt x="10761" y="10942"/>
                  </a:lnTo>
                  <a:lnTo>
                    <a:pt x="10800" y="10979"/>
                  </a:lnTo>
                  <a:lnTo>
                    <a:pt x="10762" y="1094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6" name="Google Shape;746;p16"/>
            <p:cNvSpPr/>
            <p:nvPr/>
          </p:nvSpPr>
          <p:spPr>
            <a:xfrm rot="10800000" flipH="1">
              <a:off x="8326888" y="3274499"/>
              <a:ext cx="19453" cy="21903"/>
            </a:xfrm>
            <a:custGeom>
              <a:avLst/>
              <a:gdLst/>
              <a:ahLst/>
              <a:cxnLst/>
              <a:rect l="l" t="t" r="r" b="b"/>
              <a:pathLst>
                <a:path w="256" h="256" extrusionOk="0">
                  <a:moveTo>
                    <a:pt x="218" y="0"/>
                  </a:moveTo>
                  <a:lnTo>
                    <a:pt x="0" y="218"/>
                  </a:lnTo>
                  <a:lnTo>
                    <a:pt x="39"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7" name="Google Shape;747;p16"/>
            <p:cNvSpPr/>
            <p:nvPr/>
          </p:nvSpPr>
          <p:spPr>
            <a:xfrm rot="10800000" flipH="1">
              <a:off x="7676204" y="3462551"/>
              <a:ext cx="831407" cy="936112"/>
            </a:xfrm>
            <a:custGeom>
              <a:avLst/>
              <a:gdLst/>
              <a:ahLst/>
              <a:cxnLst/>
              <a:rect l="l" t="t" r="r" b="b"/>
              <a:pathLst>
                <a:path w="10941" h="10941" extrusionOk="0">
                  <a:moveTo>
                    <a:pt x="216" y="0"/>
                  </a:moveTo>
                  <a:lnTo>
                    <a:pt x="0" y="216"/>
                  </a:lnTo>
                  <a:lnTo>
                    <a:pt x="10724" y="10940"/>
                  </a:lnTo>
                  <a:lnTo>
                    <a:pt x="10940" y="10724"/>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8" name="Google Shape;748;p16"/>
            <p:cNvSpPr/>
            <p:nvPr/>
          </p:nvSpPr>
          <p:spPr>
            <a:xfrm rot="10800000" flipH="1">
              <a:off x="8491098" y="3459307"/>
              <a:ext cx="19377" cy="21903"/>
            </a:xfrm>
            <a:custGeom>
              <a:avLst/>
              <a:gdLst/>
              <a:ahLst/>
              <a:cxnLst/>
              <a:rect l="l" t="t" r="r" b="b"/>
              <a:pathLst>
                <a:path w="255" h="256" extrusionOk="0">
                  <a:moveTo>
                    <a:pt x="216" y="1"/>
                  </a:moveTo>
                  <a:lnTo>
                    <a:pt x="0" y="217"/>
                  </a:lnTo>
                  <a:lnTo>
                    <a:pt x="37" y="256"/>
                  </a:lnTo>
                  <a:lnTo>
                    <a:pt x="255" y="38"/>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49" name="Google Shape;749;p16"/>
            <p:cNvSpPr/>
            <p:nvPr/>
          </p:nvSpPr>
          <p:spPr>
            <a:xfrm rot="10800000" flipH="1">
              <a:off x="7840261" y="3647359"/>
              <a:ext cx="834370" cy="939021"/>
            </a:xfrm>
            <a:custGeom>
              <a:avLst/>
              <a:gdLst/>
              <a:ahLst/>
              <a:cxnLst/>
              <a:rect l="l" t="t" r="r" b="b"/>
              <a:pathLst>
                <a:path w="10980" h="10975" extrusionOk="0">
                  <a:moveTo>
                    <a:pt x="179" y="1"/>
                  </a:moveTo>
                  <a:lnTo>
                    <a:pt x="215" y="36"/>
                  </a:lnTo>
                  <a:lnTo>
                    <a:pt x="218" y="33"/>
                  </a:lnTo>
                  <a:lnTo>
                    <a:pt x="179" y="1"/>
                  </a:lnTo>
                  <a:close/>
                  <a:moveTo>
                    <a:pt x="10942" y="10757"/>
                  </a:moveTo>
                  <a:lnTo>
                    <a:pt x="10941" y="10758"/>
                  </a:lnTo>
                  <a:lnTo>
                    <a:pt x="10941" y="10758"/>
                  </a:lnTo>
                  <a:lnTo>
                    <a:pt x="10979" y="10796"/>
                  </a:lnTo>
                  <a:lnTo>
                    <a:pt x="10942" y="10757"/>
                  </a:lnTo>
                  <a:close/>
                  <a:moveTo>
                    <a:pt x="215" y="36"/>
                  </a:moveTo>
                  <a:lnTo>
                    <a:pt x="1" y="251"/>
                  </a:lnTo>
                  <a:lnTo>
                    <a:pt x="10724" y="10975"/>
                  </a:lnTo>
                  <a:lnTo>
                    <a:pt x="10941" y="10758"/>
                  </a:lnTo>
                  <a:lnTo>
                    <a:pt x="10941" y="10758"/>
                  </a:lnTo>
                  <a:lnTo>
                    <a:pt x="215"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0" name="Google Shape;750;p16"/>
            <p:cNvSpPr/>
            <p:nvPr/>
          </p:nvSpPr>
          <p:spPr>
            <a:xfrm rot="10800000" flipH="1">
              <a:off x="8655156" y="3644201"/>
              <a:ext cx="19453" cy="21818"/>
            </a:xfrm>
            <a:custGeom>
              <a:avLst/>
              <a:gdLst/>
              <a:ahLst/>
              <a:cxnLst/>
              <a:rect l="l" t="t" r="r" b="b"/>
              <a:pathLst>
                <a:path w="256"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1" name="Google Shape;751;p16"/>
            <p:cNvSpPr/>
            <p:nvPr/>
          </p:nvSpPr>
          <p:spPr>
            <a:xfrm rot="10800000" flipH="1">
              <a:off x="7115337" y="3751835"/>
              <a:ext cx="2964" cy="3422"/>
            </a:xfrm>
            <a:custGeom>
              <a:avLst/>
              <a:gdLst/>
              <a:ahLst/>
              <a:cxnLst/>
              <a:rect l="l" t="t" r="r" b="b"/>
              <a:pathLst>
                <a:path w="39" h="40" extrusionOk="0">
                  <a:moveTo>
                    <a:pt x="38" y="39"/>
                  </a:moveTo>
                  <a:lnTo>
                    <a:pt x="38" y="39"/>
                  </a:ln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2" name="Google Shape;752;p16"/>
            <p:cNvSpPr/>
            <p:nvPr/>
          </p:nvSpPr>
          <p:spPr>
            <a:xfrm rot="10800000" flipH="1">
              <a:off x="7099152" y="3733354"/>
              <a:ext cx="19149" cy="21903"/>
            </a:xfrm>
            <a:custGeom>
              <a:avLst/>
              <a:gdLst/>
              <a:ahLst/>
              <a:cxnLst/>
              <a:rect l="l" t="t" r="r" b="b"/>
              <a:pathLst>
                <a:path w="252" h="256" extrusionOk="0">
                  <a:moveTo>
                    <a:pt x="214" y="1"/>
                  </a:moveTo>
                  <a:lnTo>
                    <a:pt x="1" y="218"/>
                  </a:lnTo>
                  <a:lnTo>
                    <a:pt x="39" y="256"/>
                  </a:lnTo>
                  <a:lnTo>
                    <a:pt x="251" y="39"/>
                  </a:lnTo>
                  <a:lnTo>
                    <a:pt x="2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3" name="Google Shape;753;p16"/>
            <p:cNvSpPr/>
            <p:nvPr/>
          </p:nvSpPr>
          <p:spPr>
            <a:xfrm rot="10800000" flipH="1">
              <a:off x="7263361" y="3918076"/>
              <a:ext cx="18998" cy="21903"/>
            </a:xfrm>
            <a:custGeom>
              <a:avLst/>
              <a:gdLst/>
              <a:ahLst/>
              <a:cxnLst/>
              <a:rect l="l" t="t" r="r" b="b"/>
              <a:pathLst>
                <a:path w="250" h="256" extrusionOk="0">
                  <a:moveTo>
                    <a:pt x="212" y="0"/>
                  </a:moveTo>
                  <a:lnTo>
                    <a:pt x="1" y="218"/>
                  </a:lnTo>
                  <a:lnTo>
                    <a:pt x="38" y="255"/>
                  </a:lnTo>
                  <a:lnTo>
                    <a:pt x="250" y="38"/>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4" name="Google Shape;754;p16"/>
            <p:cNvSpPr/>
            <p:nvPr/>
          </p:nvSpPr>
          <p:spPr>
            <a:xfrm rot="10800000" flipH="1">
              <a:off x="7427495" y="4102884"/>
              <a:ext cx="19073" cy="21903"/>
            </a:xfrm>
            <a:custGeom>
              <a:avLst/>
              <a:gdLst/>
              <a:ahLst/>
              <a:cxnLst/>
              <a:rect l="l" t="t" r="r" b="b"/>
              <a:pathLst>
                <a:path w="251" h="256" extrusionOk="0">
                  <a:moveTo>
                    <a:pt x="212" y="1"/>
                  </a:moveTo>
                  <a:lnTo>
                    <a:pt x="0" y="217"/>
                  </a:lnTo>
                  <a:lnTo>
                    <a:pt x="33" y="256"/>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5" name="Google Shape;755;p16"/>
            <p:cNvSpPr/>
            <p:nvPr/>
          </p:nvSpPr>
          <p:spPr>
            <a:xfrm rot="10800000" flipH="1">
              <a:off x="7591173" y="4287778"/>
              <a:ext cx="19453" cy="21818"/>
            </a:xfrm>
            <a:custGeom>
              <a:avLst/>
              <a:gdLst/>
              <a:ahLst/>
              <a:cxnLst/>
              <a:rect l="l" t="t" r="r" b="b"/>
              <a:pathLst>
                <a:path w="256" h="255" extrusionOk="0">
                  <a:moveTo>
                    <a:pt x="218" y="0"/>
                  </a:moveTo>
                  <a:lnTo>
                    <a:pt x="1" y="218"/>
                  </a:lnTo>
                  <a:lnTo>
                    <a:pt x="38" y="255"/>
                  </a:lnTo>
                  <a:lnTo>
                    <a:pt x="256"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6" name="Google Shape;756;p16"/>
            <p:cNvSpPr/>
            <p:nvPr/>
          </p:nvSpPr>
          <p:spPr>
            <a:xfrm rot="10800000" flipH="1">
              <a:off x="7755307" y="4472500"/>
              <a:ext cx="19453" cy="21903"/>
            </a:xfrm>
            <a:custGeom>
              <a:avLst/>
              <a:gdLst/>
              <a:ahLst/>
              <a:cxnLst/>
              <a:rect l="l" t="t" r="r" b="b"/>
              <a:pathLst>
                <a:path w="256" h="256" extrusionOk="0">
                  <a:moveTo>
                    <a:pt x="218" y="1"/>
                  </a:moveTo>
                  <a:lnTo>
                    <a:pt x="0"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7" name="Google Shape;757;p16"/>
            <p:cNvSpPr/>
            <p:nvPr/>
          </p:nvSpPr>
          <p:spPr>
            <a:xfrm rot="10800000" flipH="1">
              <a:off x="7181219" y="3825758"/>
              <a:ext cx="19073" cy="21818"/>
            </a:xfrm>
            <a:custGeom>
              <a:avLst/>
              <a:gdLst/>
              <a:ahLst/>
              <a:cxnLst/>
              <a:rect l="l" t="t" r="r" b="b"/>
              <a:pathLst>
                <a:path w="251" h="255" extrusionOk="0">
                  <a:moveTo>
                    <a:pt x="213" y="0"/>
                  </a:moveTo>
                  <a:lnTo>
                    <a:pt x="1" y="217"/>
                  </a:lnTo>
                  <a:lnTo>
                    <a:pt x="39" y="255"/>
                  </a:lnTo>
                  <a:lnTo>
                    <a:pt x="251" y="39"/>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8" name="Google Shape;758;p16"/>
            <p:cNvSpPr/>
            <p:nvPr/>
          </p:nvSpPr>
          <p:spPr>
            <a:xfrm rot="10800000" flipH="1">
              <a:off x="7345428" y="4010480"/>
              <a:ext cx="2888" cy="3337"/>
            </a:xfrm>
            <a:custGeom>
              <a:avLst/>
              <a:gdLst/>
              <a:ahLst/>
              <a:cxnLst/>
              <a:rect l="l" t="t" r="r" b="b"/>
              <a:pathLst>
                <a:path w="38" h="39" extrusionOk="0">
                  <a:moveTo>
                    <a:pt x="38" y="38"/>
                  </a:move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59" name="Google Shape;759;p16"/>
            <p:cNvSpPr/>
            <p:nvPr/>
          </p:nvSpPr>
          <p:spPr>
            <a:xfrm rot="10800000" flipH="1">
              <a:off x="7345428" y="4010480"/>
              <a:ext cx="19073" cy="21903"/>
            </a:xfrm>
            <a:custGeom>
              <a:avLst/>
              <a:gdLst/>
              <a:ahLst/>
              <a:cxnLst/>
              <a:rect l="l" t="t" r="r" b="b"/>
              <a:pathLst>
                <a:path w="251" h="256" extrusionOk="0">
                  <a:moveTo>
                    <a:pt x="212" y="1"/>
                  </a:moveTo>
                  <a:lnTo>
                    <a:pt x="0" y="218"/>
                  </a:lnTo>
                  <a:lnTo>
                    <a:pt x="38" y="255"/>
                  </a:lnTo>
                  <a:lnTo>
                    <a:pt x="250"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0" name="Google Shape;760;p16"/>
            <p:cNvSpPr/>
            <p:nvPr/>
          </p:nvSpPr>
          <p:spPr>
            <a:xfrm rot="10800000" flipH="1">
              <a:off x="7525672" y="4213855"/>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1" name="Google Shape;761;p16"/>
            <p:cNvSpPr/>
            <p:nvPr/>
          </p:nvSpPr>
          <p:spPr>
            <a:xfrm rot="10800000" flipH="1">
              <a:off x="7509486" y="4195288"/>
              <a:ext cx="19073" cy="21818"/>
            </a:xfrm>
            <a:custGeom>
              <a:avLst/>
              <a:gdLst/>
              <a:ahLst/>
              <a:cxnLst/>
              <a:rect l="l" t="t" r="r" b="b"/>
              <a:pathLst>
                <a:path w="251" h="255" extrusionOk="0">
                  <a:moveTo>
                    <a:pt x="214" y="0"/>
                  </a:moveTo>
                  <a:lnTo>
                    <a:pt x="1" y="216"/>
                  </a:lnTo>
                  <a:lnTo>
                    <a:pt x="34"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2" name="Google Shape;762;p16"/>
            <p:cNvSpPr/>
            <p:nvPr/>
          </p:nvSpPr>
          <p:spPr>
            <a:xfrm rot="10800000" flipH="1">
              <a:off x="7673240" y="4380096"/>
              <a:ext cx="19453" cy="21903"/>
            </a:xfrm>
            <a:custGeom>
              <a:avLst/>
              <a:gdLst/>
              <a:ahLst/>
              <a:cxnLst/>
              <a:rect l="l" t="t" r="r" b="b"/>
              <a:pathLst>
                <a:path w="256" h="256" extrusionOk="0">
                  <a:moveTo>
                    <a:pt x="218" y="1"/>
                  </a:moveTo>
                  <a:lnTo>
                    <a:pt x="1" y="218"/>
                  </a:lnTo>
                  <a:lnTo>
                    <a:pt x="39" y="255"/>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3" name="Google Shape;763;p16"/>
            <p:cNvSpPr/>
            <p:nvPr/>
          </p:nvSpPr>
          <p:spPr>
            <a:xfrm rot="10800000" flipH="1">
              <a:off x="7837450" y="4564904"/>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4" name="Google Shape;764;p16"/>
            <p:cNvSpPr/>
            <p:nvPr/>
          </p:nvSpPr>
          <p:spPr>
            <a:xfrm rot="10800000" flipH="1">
              <a:off x="7837450" y="4564904"/>
              <a:ext cx="19377" cy="21476"/>
            </a:xfrm>
            <a:custGeom>
              <a:avLst/>
              <a:gdLst/>
              <a:ahLst/>
              <a:cxnLst/>
              <a:rect l="l" t="t" r="r" b="b"/>
              <a:pathLst>
                <a:path w="255" h="251" extrusionOk="0">
                  <a:moveTo>
                    <a:pt x="216" y="1"/>
                  </a:moveTo>
                  <a:lnTo>
                    <a:pt x="0" y="213"/>
                  </a:lnTo>
                  <a:lnTo>
                    <a:pt x="38" y="251"/>
                  </a:lnTo>
                  <a:lnTo>
                    <a:pt x="255" y="33"/>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5" name="Google Shape;765;p16"/>
            <p:cNvSpPr/>
            <p:nvPr/>
          </p:nvSpPr>
          <p:spPr>
            <a:xfrm rot="10800000" flipH="1">
              <a:off x="7017161" y="3571561"/>
              <a:ext cx="97115" cy="87956"/>
            </a:xfrm>
            <a:custGeom>
              <a:avLst/>
              <a:gdLst/>
              <a:ahLst/>
              <a:cxnLst/>
              <a:rect l="l" t="t" r="r" b="b"/>
              <a:pathLst>
                <a:path w="1278" h="1028" extrusionOk="0">
                  <a:moveTo>
                    <a:pt x="0" y="179"/>
                  </a:moveTo>
                  <a:lnTo>
                    <a:pt x="38" y="217"/>
                  </a:lnTo>
                  <a:lnTo>
                    <a:pt x="38" y="217"/>
                  </a:lnTo>
                  <a:lnTo>
                    <a:pt x="0" y="179"/>
                  </a:lnTo>
                  <a:close/>
                  <a:moveTo>
                    <a:pt x="250" y="0"/>
                  </a:moveTo>
                  <a:lnTo>
                    <a:pt x="38" y="217"/>
                  </a:lnTo>
                  <a:lnTo>
                    <a:pt x="769" y="947"/>
                  </a:lnTo>
                  <a:cubicBezTo>
                    <a:pt x="938" y="976"/>
                    <a:pt x="1108" y="1000"/>
                    <a:pt x="1278" y="1028"/>
                  </a:cubicBezTo>
                  <a:lnTo>
                    <a:pt x="2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6" name="Google Shape;766;p16"/>
            <p:cNvSpPr/>
            <p:nvPr/>
          </p:nvSpPr>
          <p:spPr>
            <a:xfrm rot="10800000" flipH="1">
              <a:off x="7033270" y="3659431"/>
              <a:ext cx="2964" cy="3337"/>
            </a:xfrm>
            <a:custGeom>
              <a:avLst/>
              <a:gdLst/>
              <a:ahLst/>
              <a:cxnLst/>
              <a:rect l="l" t="t" r="r" b="b"/>
              <a:pathLst>
                <a:path w="39" h="39"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7" name="Google Shape;767;p16"/>
            <p:cNvSpPr/>
            <p:nvPr/>
          </p:nvSpPr>
          <p:spPr>
            <a:xfrm rot="10800000" flipH="1">
              <a:off x="7017161" y="3640864"/>
              <a:ext cx="19073" cy="21903"/>
            </a:xfrm>
            <a:custGeom>
              <a:avLst/>
              <a:gdLst/>
              <a:ahLst/>
              <a:cxnLst/>
              <a:rect l="l" t="t" r="r" b="b"/>
              <a:pathLst>
                <a:path w="251" h="256" extrusionOk="0">
                  <a:moveTo>
                    <a:pt x="213" y="1"/>
                  </a:moveTo>
                  <a:lnTo>
                    <a:pt x="0" y="217"/>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8" name="Google Shape;768;p16"/>
            <p:cNvSpPr/>
            <p:nvPr/>
          </p:nvSpPr>
          <p:spPr>
            <a:xfrm rot="10800000" flipH="1">
              <a:off x="7933043" y="4678698"/>
              <a:ext cx="2964" cy="3251"/>
            </a:xfrm>
            <a:custGeom>
              <a:avLst/>
              <a:gdLst/>
              <a:ahLst/>
              <a:cxnLst/>
              <a:rect l="l" t="t" r="r" b="b"/>
              <a:pathLst>
                <a:path w="39" h="38" extrusionOk="0">
                  <a:moveTo>
                    <a:pt x="38" y="38"/>
                  </a:move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69" name="Google Shape;769;p16"/>
            <p:cNvSpPr/>
            <p:nvPr/>
          </p:nvSpPr>
          <p:spPr>
            <a:xfrm rot="10800000" flipH="1">
              <a:off x="8080763" y="4845282"/>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0" name="Google Shape;770;p16"/>
            <p:cNvSpPr/>
            <p:nvPr/>
          </p:nvSpPr>
          <p:spPr>
            <a:xfrm rot="10800000" flipH="1">
              <a:off x="7998696" y="4752964"/>
              <a:ext cx="2888" cy="3251"/>
            </a:xfrm>
            <a:custGeom>
              <a:avLst/>
              <a:gdLst/>
              <a:ahLst/>
              <a:cxnLst/>
              <a:rect l="l" t="t" r="r" b="b"/>
              <a:pathLst>
                <a:path w="38" h="38" extrusionOk="0">
                  <a:moveTo>
                    <a:pt x="0" y="0"/>
                  </a:moveTo>
                  <a:lnTo>
                    <a:pt x="0" y="0"/>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1" name="Google Shape;771;p16"/>
            <p:cNvSpPr/>
            <p:nvPr/>
          </p:nvSpPr>
          <p:spPr>
            <a:xfrm rot="10800000" flipH="1">
              <a:off x="7418529" y="4663721"/>
              <a:ext cx="514604" cy="561017"/>
            </a:xfrm>
            <a:custGeom>
              <a:avLst/>
              <a:gdLst/>
              <a:ahLst/>
              <a:cxnLst/>
              <a:rect l="l" t="t" r="r" b="b"/>
              <a:pathLst>
                <a:path w="6772" h="6557" extrusionOk="0">
                  <a:moveTo>
                    <a:pt x="0" y="1"/>
                  </a:moveTo>
                  <a:lnTo>
                    <a:pt x="6555" y="6556"/>
                  </a:lnTo>
                  <a:lnTo>
                    <a:pt x="6772" y="6345"/>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2" name="Google Shape;772;p16"/>
            <p:cNvSpPr/>
            <p:nvPr/>
          </p:nvSpPr>
          <p:spPr>
            <a:xfrm rot="10800000" flipH="1">
              <a:off x="7916553" y="4660559"/>
              <a:ext cx="19453" cy="21390"/>
            </a:xfrm>
            <a:custGeom>
              <a:avLst/>
              <a:gdLst/>
              <a:ahLst/>
              <a:cxnLst/>
              <a:rect l="l" t="t" r="r" b="b"/>
              <a:pathLst>
                <a:path w="256" h="250" extrusionOk="0">
                  <a:moveTo>
                    <a:pt x="218" y="1"/>
                  </a:moveTo>
                  <a:lnTo>
                    <a:pt x="1" y="212"/>
                  </a:lnTo>
                  <a:lnTo>
                    <a:pt x="39" y="250"/>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3" name="Google Shape;773;p16"/>
            <p:cNvSpPr/>
            <p:nvPr/>
          </p:nvSpPr>
          <p:spPr>
            <a:xfrm rot="10800000" flipH="1">
              <a:off x="7746720" y="4848530"/>
              <a:ext cx="350542" cy="376207"/>
            </a:xfrm>
            <a:custGeom>
              <a:avLst/>
              <a:gdLst/>
              <a:ahLst/>
              <a:cxnLst/>
              <a:rect l="l" t="t" r="r" b="b"/>
              <a:pathLst>
                <a:path w="4613" h="4397" extrusionOk="0">
                  <a:moveTo>
                    <a:pt x="0" y="1"/>
                  </a:moveTo>
                  <a:lnTo>
                    <a:pt x="4396" y="4397"/>
                  </a:lnTo>
                  <a:lnTo>
                    <a:pt x="4612" y="418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4" name="Google Shape;774;p16"/>
            <p:cNvSpPr/>
            <p:nvPr/>
          </p:nvSpPr>
          <p:spPr>
            <a:xfrm rot="10800000" flipH="1">
              <a:off x="8080763" y="4845282"/>
              <a:ext cx="19377" cy="21561"/>
            </a:xfrm>
            <a:custGeom>
              <a:avLst/>
              <a:gdLst/>
              <a:ahLst/>
              <a:cxnLst/>
              <a:rect l="l" t="t" r="r" b="b"/>
              <a:pathLst>
                <a:path w="255" h="252" extrusionOk="0">
                  <a:moveTo>
                    <a:pt x="216" y="1"/>
                  </a:moveTo>
                  <a:lnTo>
                    <a:pt x="0" y="214"/>
                  </a:lnTo>
                  <a:lnTo>
                    <a:pt x="38" y="251"/>
                  </a:lnTo>
                  <a:lnTo>
                    <a:pt x="255" y="39"/>
                  </a:lnTo>
                  <a:lnTo>
                    <a:pt x="2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5" name="Google Shape;775;p16"/>
            <p:cNvSpPr/>
            <p:nvPr/>
          </p:nvSpPr>
          <p:spPr>
            <a:xfrm rot="10800000" flipH="1">
              <a:off x="7582587" y="4756125"/>
              <a:ext cx="432611" cy="468612"/>
            </a:xfrm>
            <a:custGeom>
              <a:avLst/>
              <a:gdLst/>
              <a:ahLst/>
              <a:cxnLst/>
              <a:rect l="l" t="t" r="r" b="b"/>
              <a:pathLst>
                <a:path w="5693" h="5477" extrusionOk="0">
                  <a:moveTo>
                    <a:pt x="1" y="1"/>
                  </a:moveTo>
                  <a:lnTo>
                    <a:pt x="5476" y="5476"/>
                  </a:lnTo>
                  <a:lnTo>
                    <a:pt x="5693" y="526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6" name="Google Shape;776;p16"/>
            <p:cNvSpPr/>
            <p:nvPr/>
          </p:nvSpPr>
          <p:spPr>
            <a:xfrm rot="10800000" flipH="1">
              <a:off x="7998696" y="4752963"/>
              <a:ext cx="19453" cy="21476"/>
            </a:xfrm>
            <a:custGeom>
              <a:avLst/>
              <a:gdLst/>
              <a:ahLst/>
              <a:cxnLst/>
              <a:rect l="l" t="t" r="r" b="b"/>
              <a:pathLst>
                <a:path w="256" h="251" extrusionOk="0">
                  <a:moveTo>
                    <a:pt x="217" y="1"/>
                  </a:moveTo>
                  <a:lnTo>
                    <a:pt x="0" y="213"/>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7" name="Google Shape;777;p16"/>
            <p:cNvSpPr/>
            <p:nvPr/>
          </p:nvSpPr>
          <p:spPr>
            <a:xfrm rot="10800000" flipH="1">
              <a:off x="8179319" y="4955910"/>
              <a:ext cx="2888" cy="3251"/>
            </a:xfrm>
            <a:custGeom>
              <a:avLst/>
              <a:gdLst/>
              <a:ahLst/>
              <a:cxnLst/>
              <a:rect l="l" t="t" r="r" b="b"/>
              <a:pathLst>
                <a:path w="38" h="38" extrusionOk="0">
                  <a:moveTo>
                    <a:pt x="38" y="38"/>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8" name="Google Shape;778;p16"/>
            <p:cNvSpPr/>
            <p:nvPr/>
          </p:nvSpPr>
          <p:spPr>
            <a:xfrm rot="10800000" flipH="1">
              <a:off x="7910854" y="4940935"/>
              <a:ext cx="268549" cy="283803"/>
            </a:xfrm>
            <a:custGeom>
              <a:avLst/>
              <a:gdLst/>
              <a:ahLst/>
              <a:cxnLst/>
              <a:rect l="l" t="t" r="r" b="b"/>
              <a:pathLst>
                <a:path w="3534" h="3317" extrusionOk="0">
                  <a:moveTo>
                    <a:pt x="1" y="1"/>
                  </a:moveTo>
                  <a:lnTo>
                    <a:pt x="3316" y="3317"/>
                  </a:lnTo>
                  <a:lnTo>
                    <a:pt x="3533" y="3104"/>
                  </a:lnTo>
                  <a:lnTo>
                    <a:pt x="4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79" name="Google Shape;779;p16"/>
            <p:cNvSpPr/>
            <p:nvPr/>
          </p:nvSpPr>
          <p:spPr>
            <a:xfrm rot="10800000" flipH="1">
              <a:off x="8162754" y="4937686"/>
              <a:ext cx="19453" cy="21476"/>
            </a:xfrm>
            <a:custGeom>
              <a:avLst/>
              <a:gdLst/>
              <a:ahLst/>
              <a:cxnLst/>
              <a:rect l="l" t="t" r="r" b="b"/>
              <a:pathLst>
                <a:path w="256" h="251" extrusionOk="0">
                  <a:moveTo>
                    <a:pt x="218" y="0"/>
                  </a:moveTo>
                  <a:lnTo>
                    <a:pt x="1" y="213"/>
                  </a:lnTo>
                  <a:lnTo>
                    <a:pt x="38" y="250"/>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0" name="Google Shape;780;p16"/>
            <p:cNvSpPr/>
            <p:nvPr/>
          </p:nvSpPr>
          <p:spPr>
            <a:xfrm rot="10800000" flipH="1">
              <a:off x="7096340" y="3736519"/>
              <a:ext cx="2888" cy="3337"/>
            </a:xfrm>
            <a:custGeom>
              <a:avLst/>
              <a:gdLst/>
              <a:ahLst/>
              <a:cxnLst/>
              <a:rect l="l" t="t" r="r" b="b"/>
              <a:pathLst>
                <a:path w="38" h="39"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1" name="Google Shape;781;p16"/>
            <p:cNvSpPr/>
            <p:nvPr/>
          </p:nvSpPr>
          <p:spPr>
            <a:xfrm rot="10800000" flipH="1">
              <a:off x="7588362" y="4290944"/>
              <a:ext cx="2888" cy="3251"/>
            </a:xfrm>
            <a:custGeom>
              <a:avLst/>
              <a:gdLst/>
              <a:ahLst/>
              <a:cxnLst/>
              <a:rect l="l" t="t" r="r" b="b"/>
              <a:pathLst>
                <a:path w="38" h="38" extrusionOk="0">
                  <a:moveTo>
                    <a:pt x="38" y="38"/>
                  </a:moveTo>
                  <a:lnTo>
                    <a:pt x="38"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2" name="Google Shape;782;p16"/>
            <p:cNvSpPr/>
            <p:nvPr/>
          </p:nvSpPr>
          <p:spPr>
            <a:xfrm rot="10800000" flipH="1">
              <a:off x="7358650" y="4032298"/>
              <a:ext cx="2888" cy="3251"/>
            </a:xfrm>
            <a:custGeom>
              <a:avLst/>
              <a:gdLst/>
              <a:ahLst/>
              <a:cxnLst/>
              <a:rect l="l" t="t" r="r" b="b"/>
              <a:pathLst>
                <a:path w="38" h="38" extrusionOk="0">
                  <a:moveTo>
                    <a:pt x="38" y="38"/>
                  </a:moveTo>
                  <a:lnTo>
                    <a:pt x="1" y="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3" name="Google Shape;783;p16"/>
            <p:cNvSpPr/>
            <p:nvPr/>
          </p:nvSpPr>
          <p:spPr>
            <a:xfrm rot="10800000" flipH="1">
              <a:off x="7506675" y="4198540"/>
              <a:ext cx="2888" cy="3251"/>
            </a:xfrm>
            <a:custGeom>
              <a:avLst/>
              <a:gdLst/>
              <a:ahLst/>
              <a:cxnLst/>
              <a:rect l="l" t="t" r="r" b="b"/>
              <a:pathLst>
                <a:path w="38" h="38" extrusionOk="0">
                  <a:moveTo>
                    <a:pt x="0" y="0"/>
                  </a:moveTo>
                  <a:lnTo>
                    <a:pt x="33" y="37"/>
                  </a:lnTo>
                  <a:lnTo>
                    <a:pt x="38" y="37"/>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4" name="Google Shape;784;p16"/>
            <p:cNvSpPr/>
            <p:nvPr/>
          </p:nvSpPr>
          <p:spPr>
            <a:xfrm rot="10800000" flipH="1">
              <a:off x="7851052" y="4586294"/>
              <a:ext cx="2888" cy="3251"/>
            </a:xfrm>
            <a:custGeom>
              <a:avLst/>
              <a:gdLst/>
              <a:ahLst/>
              <a:cxnLst/>
              <a:rect l="l" t="t" r="r" b="b"/>
              <a:pathLst>
                <a:path w="38" h="38" extrusionOk="0">
                  <a:moveTo>
                    <a:pt x="37"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5" name="Google Shape;785;p16"/>
            <p:cNvSpPr/>
            <p:nvPr/>
          </p:nvSpPr>
          <p:spPr>
            <a:xfrm rot="10800000" flipH="1">
              <a:off x="6281446" y="3739763"/>
              <a:ext cx="833990" cy="936198"/>
            </a:xfrm>
            <a:custGeom>
              <a:avLst/>
              <a:gdLst/>
              <a:ahLst/>
              <a:cxnLst/>
              <a:rect l="l" t="t" r="r" b="b"/>
              <a:pathLst>
                <a:path w="10975" h="10942" extrusionOk="0">
                  <a:moveTo>
                    <a:pt x="218" y="1"/>
                  </a:moveTo>
                  <a:lnTo>
                    <a:pt x="1" y="218"/>
                  </a:lnTo>
                  <a:lnTo>
                    <a:pt x="10725" y="10942"/>
                  </a:lnTo>
                  <a:lnTo>
                    <a:pt x="10936" y="10725"/>
                  </a:lnTo>
                  <a:lnTo>
                    <a:pt x="10975" y="10762"/>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6" name="Google Shape;786;p16"/>
            <p:cNvSpPr/>
            <p:nvPr/>
          </p:nvSpPr>
          <p:spPr>
            <a:xfrm rot="10800000" flipH="1">
              <a:off x="6295048" y="4675875"/>
              <a:ext cx="3040" cy="2909"/>
            </a:xfrm>
            <a:custGeom>
              <a:avLst/>
              <a:gdLst/>
              <a:ahLst/>
              <a:cxnLst/>
              <a:rect l="l" t="t" r="r" b="b"/>
              <a:pathLst>
                <a:path w="40" h="34" extrusionOk="0">
                  <a:moveTo>
                    <a:pt x="39" y="34"/>
                  </a:moveTo>
                  <a:lnTo>
                    <a:pt x="1" y="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7" name="Google Shape;787;p16"/>
            <p:cNvSpPr/>
            <p:nvPr/>
          </p:nvSpPr>
          <p:spPr>
            <a:xfrm rot="10800000" flipH="1">
              <a:off x="7096340" y="3736519"/>
              <a:ext cx="19073" cy="21903"/>
            </a:xfrm>
            <a:custGeom>
              <a:avLst/>
              <a:gdLst/>
              <a:ahLst/>
              <a:cxnLst/>
              <a:rect l="l" t="t" r="r" b="b"/>
              <a:pathLst>
                <a:path w="251" h="256" extrusionOk="0">
                  <a:moveTo>
                    <a:pt x="212" y="1"/>
                  </a:moveTo>
                  <a:lnTo>
                    <a:pt x="1" y="218"/>
                  </a:lnTo>
                  <a:lnTo>
                    <a:pt x="38" y="255"/>
                  </a:lnTo>
                  <a:lnTo>
                    <a:pt x="251" y="38"/>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8" name="Google Shape;788;p16"/>
            <p:cNvSpPr/>
            <p:nvPr/>
          </p:nvSpPr>
          <p:spPr>
            <a:xfrm rot="10800000" flipH="1">
              <a:off x="6444364" y="3924571"/>
              <a:ext cx="832318" cy="935770"/>
            </a:xfrm>
            <a:custGeom>
              <a:avLst/>
              <a:gdLst/>
              <a:ahLst/>
              <a:cxnLst/>
              <a:rect l="l" t="t" r="r" b="b"/>
              <a:pathLst>
                <a:path w="10953" h="10937" extrusionOk="0">
                  <a:moveTo>
                    <a:pt x="0" y="196"/>
                  </a:moveTo>
                  <a:lnTo>
                    <a:pt x="16" y="212"/>
                  </a:lnTo>
                  <a:lnTo>
                    <a:pt x="16" y="212"/>
                  </a:lnTo>
                  <a:lnTo>
                    <a:pt x="0" y="196"/>
                  </a:lnTo>
                  <a:close/>
                  <a:moveTo>
                    <a:pt x="234" y="1"/>
                  </a:moveTo>
                  <a:lnTo>
                    <a:pt x="16" y="212"/>
                  </a:lnTo>
                  <a:lnTo>
                    <a:pt x="16" y="212"/>
                  </a:lnTo>
                  <a:lnTo>
                    <a:pt x="10740" y="10936"/>
                  </a:lnTo>
                  <a:lnTo>
                    <a:pt x="10953" y="10720"/>
                  </a:lnTo>
                  <a:lnTo>
                    <a:pt x="2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89" name="Google Shape;789;p16"/>
            <p:cNvSpPr/>
            <p:nvPr/>
          </p:nvSpPr>
          <p:spPr>
            <a:xfrm rot="10800000" flipH="1">
              <a:off x="7260474" y="3921327"/>
              <a:ext cx="19073" cy="21818"/>
            </a:xfrm>
            <a:custGeom>
              <a:avLst/>
              <a:gdLst/>
              <a:ahLst/>
              <a:cxnLst/>
              <a:rect l="l" t="t" r="r" b="b"/>
              <a:pathLst>
                <a:path w="251" h="255" extrusionOk="0">
                  <a:moveTo>
                    <a:pt x="213" y="0"/>
                  </a:moveTo>
                  <a:lnTo>
                    <a:pt x="0" y="216"/>
                  </a:lnTo>
                  <a:lnTo>
                    <a:pt x="39" y="255"/>
                  </a:lnTo>
                  <a:lnTo>
                    <a:pt x="250" y="37"/>
                  </a:lnTo>
                  <a:lnTo>
                    <a:pt x="2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0" name="Google Shape;790;p16"/>
            <p:cNvSpPr/>
            <p:nvPr/>
          </p:nvSpPr>
          <p:spPr>
            <a:xfrm rot="10800000" flipH="1">
              <a:off x="6609714" y="4109379"/>
              <a:ext cx="831103" cy="935684"/>
            </a:xfrm>
            <a:custGeom>
              <a:avLst/>
              <a:gdLst/>
              <a:ahLst/>
              <a:cxnLst/>
              <a:rect l="l" t="t" r="r" b="b"/>
              <a:pathLst>
                <a:path w="10937" h="10936" extrusionOk="0">
                  <a:moveTo>
                    <a:pt x="217" y="0"/>
                  </a:moveTo>
                  <a:lnTo>
                    <a:pt x="1" y="212"/>
                  </a:lnTo>
                  <a:lnTo>
                    <a:pt x="10725" y="10936"/>
                  </a:lnTo>
                  <a:lnTo>
                    <a:pt x="10936" y="1071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1" name="Google Shape;791;p16"/>
            <p:cNvSpPr/>
            <p:nvPr/>
          </p:nvSpPr>
          <p:spPr>
            <a:xfrm rot="10800000" flipH="1">
              <a:off x="7424608" y="4106135"/>
              <a:ext cx="18998" cy="21903"/>
            </a:xfrm>
            <a:custGeom>
              <a:avLst/>
              <a:gdLst/>
              <a:ahLst/>
              <a:cxnLst/>
              <a:rect l="l" t="t" r="r" b="b"/>
              <a:pathLst>
                <a:path w="250" h="256" extrusionOk="0">
                  <a:moveTo>
                    <a:pt x="212" y="0"/>
                  </a:moveTo>
                  <a:lnTo>
                    <a:pt x="1" y="218"/>
                  </a:lnTo>
                  <a:lnTo>
                    <a:pt x="38" y="255"/>
                  </a:lnTo>
                  <a:lnTo>
                    <a:pt x="250"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2" name="Google Shape;792;p16"/>
            <p:cNvSpPr/>
            <p:nvPr/>
          </p:nvSpPr>
          <p:spPr>
            <a:xfrm rot="10800000" flipH="1">
              <a:off x="6770960" y="4294101"/>
              <a:ext cx="833914" cy="930636"/>
            </a:xfrm>
            <a:custGeom>
              <a:avLst/>
              <a:gdLst/>
              <a:ahLst/>
              <a:cxnLst/>
              <a:rect l="l" t="t" r="r" b="b"/>
              <a:pathLst>
                <a:path w="10974" h="10877" extrusionOk="0">
                  <a:moveTo>
                    <a:pt x="189" y="1"/>
                  </a:moveTo>
                  <a:lnTo>
                    <a:pt x="38" y="152"/>
                  </a:lnTo>
                  <a:lnTo>
                    <a:pt x="1" y="120"/>
                  </a:lnTo>
                  <a:lnTo>
                    <a:pt x="1" y="120"/>
                  </a:lnTo>
                  <a:lnTo>
                    <a:pt x="10758" y="10876"/>
                  </a:lnTo>
                  <a:lnTo>
                    <a:pt x="10974" y="10659"/>
                  </a:ln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3" name="Google Shape;793;p16"/>
            <p:cNvSpPr/>
            <p:nvPr/>
          </p:nvSpPr>
          <p:spPr>
            <a:xfrm rot="10800000" flipH="1">
              <a:off x="7588362" y="4290943"/>
              <a:ext cx="19453" cy="21903"/>
            </a:xfrm>
            <a:custGeom>
              <a:avLst/>
              <a:gdLst/>
              <a:ahLst/>
              <a:cxnLst/>
              <a:rect l="l" t="t" r="r" b="b"/>
              <a:pathLst>
                <a:path w="256" h="256" extrusionOk="0">
                  <a:moveTo>
                    <a:pt x="217" y="1"/>
                  </a:moveTo>
                  <a:lnTo>
                    <a:pt x="1" y="218"/>
                  </a:lnTo>
                  <a:lnTo>
                    <a:pt x="38" y="256"/>
                  </a:lnTo>
                  <a:lnTo>
                    <a:pt x="255"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4" name="Google Shape;794;p16"/>
            <p:cNvSpPr/>
            <p:nvPr/>
          </p:nvSpPr>
          <p:spPr>
            <a:xfrm rot="10800000" flipH="1">
              <a:off x="7090261" y="4478997"/>
              <a:ext cx="678819" cy="745741"/>
            </a:xfrm>
            <a:custGeom>
              <a:avLst/>
              <a:gdLst/>
              <a:ahLst/>
              <a:cxnLst/>
              <a:rect l="l" t="t" r="r" b="b"/>
              <a:pathLst>
                <a:path w="8933" h="8716" extrusionOk="0">
                  <a:moveTo>
                    <a:pt x="0" y="1"/>
                  </a:moveTo>
                  <a:lnTo>
                    <a:pt x="8715" y="8716"/>
                  </a:lnTo>
                  <a:lnTo>
                    <a:pt x="8932" y="8504"/>
                  </a:lnTo>
                  <a:lnTo>
                    <a:pt x="4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5" name="Google Shape;795;p16"/>
            <p:cNvSpPr/>
            <p:nvPr/>
          </p:nvSpPr>
          <p:spPr>
            <a:xfrm rot="10800000" flipH="1">
              <a:off x="7752495" y="4475666"/>
              <a:ext cx="19377" cy="21476"/>
            </a:xfrm>
            <a:custGeom>
              <a:avLst/>
              <a:gdLst/>
              <a:ahLst/>
              <a:cxnLst/>
              <a:rect l="l" t="t" r="r" b="b"/>
              <a:pathLst>
                <a:path w="255" h="251" extrusionOk="0">
                  <a:moveTo>
                    <a:pt x="217" y="0"/>
                  </a:moveTo>
                  <a:lnTo>
                    <a:pt x="0" y="212"/>
                  </a:lnTo>
                  <a:lnTo>
                    <a:pt x="37" y="250"/>
                  </a:lnTo>
                  <a:lnTo>
                    <a:pt x="255" y="33"/>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6" name="Google Shape;796;p16"/>
            <p:cNvSpPr/>
            <p:nvPr/>
          </p:nvSpPr>
          <p:spPr>
            <a:xfrm rot="10800000" flipH="1">
              <a:off x="6363513" y="3832081"/>
              <a:ext cx="831179" cy="935855"/>
            </a:xfrm>
            <a:custGeom>
              <a:avLst/>
              <a:gdLst/>
              <a:ahLst/>
              <a:cxnLst/>
              <a:rect l="l" t="t" r="r" b="b"/>
              <a:pathLst>
                <a:path w="10938" h="10938" extrusionOk="0">
                  <a:moveTo>
                    <a:pt x="218" y="1"/>
                  </a:moveTo>
                  <a:lnTo>
                    <a:pt x="0" y="213"/>
                  </a:lnTo>
                  <a:lnTo>
                    <a:pt x="10724" y="10937"/>
                  </a:lnTo>
                  <a:lnTo>
                    <a:pt x="10937" y="10720"/>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7" name="Google Shape;797;p16"/>
            <p:cNvSpPr/>
            <p:nvPr/>
          </p:nvSpPr>
          <p:spPr>
            <a:xfrm rot="10800000" flipH="1">
              <a:off x="7178407" y="3828923"/>
              <a:ext cx="19073" cy="21903"/>
            </a:xfrm>
            <a:custGeom>
              <a:avLst/>
              <a:gdLst/>
              <a:ahLst/>
              <a:cxnLst/>
              <a:rect l="l" t="t" r="r" b="b"/>
              <a:pathLst>
                <a:path w="251" h="256" extrusionOk="0">
                  <a:moveTo>
                    <a:pt x="213" y="1"/>
                  </a:moveTo>
                  <a:lnTo>
                    <a:pt x="0" y="218"/>
                  </a:lnTo>
                  <a:lnTo>
                    <a:pt x="38" y="255"/>
                  </a:lnTo>
                  <a:lnTo>
                    <a:pt x="250" y="38"/>
                  </a:lnTo>
                  <a:lnTo>
                    <a:pt x="2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8" name="Google Shape;798;p16"/>
            <p:cNvSpPr/>
            <p:nvPr/>
          </p:nvSpPr>
          <p:spPr>
            <a:xfrm rot="10800000" flipH="1">
              <a:off x="6524759" y="4934520"/>
              <a:ext cx="2888" cy="3251"/>
            </a:xfrm>
            <a:custGeom>
              <a:avLst/>
              <a:gdLst/>
              <a:ahLst/>
              <a:cxnLst/>
              <a:rect l="l" t="t" r="r" b="b"/>
              <a:pathLst>
                <a:path w="38" h="38" extrusionOk="0">
                  <a:moveTo>
                    <a:pt x="1" y="0"/>
                  </a:moveTo>
                  <a:lnTo>
                    <a:pt x="1"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799" name="Google Shape;799;p16"/>
            <p:cNvSpPr/>
            <p:nvPr/>
          </p:nvSpPr>
          <p:spPr>
            <a:xfrm rot="10800000" flipH="1">
              <a:off x="6527571" y="4014151"/>
              <a:ext cx="831179" cy="938508"/>
            </a:xfrm>
            <a:custGeom>
              <a:avLst/>
              <a:gdLst/>
              <a:ahLst/>
              <a:cxnLst/>
              <a:rect l="l" t="t" r="r" b="b"/>
              <a:pathLst>
                <a:path w="10938" h="10969" extrusionOk="0">
                  <a:moveTo>
                    <a:pt x="218" y="0"/>
                  </a:moveTo>
                  <a:lnTo>
                    <a:pt x="1" y="212"/>
                  </a:lnTo>
                  <a:lnTo>
                    <a:pt x="10757" y="10968"/>
                  </a:lnTo>
                  <a:lnTo>
                    <a:pt x="10725" y="10936"/>
                  </a:lnTo>
                  <a:lnTo>
                    <a:pt x="10938" y="1071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0" name="Google Shape;800;p16"/>
            <p:cNvSpPr/>
            <p:nvPr/>
          </p:nvSpPr>
          <p:spPr>
            <a:xfrm rot="10800000" flipH="1">
              <a:off x="7342465" y="4013731"/>
              <a:ext cx="19073" cy="21818"/>
            </a:xfrm>
            <a:custGeom>
              <a:avLst/>
              <a:gdLst/>
              <a:ahLst/>
              <a:cxnLst/>
              <a:rect l="l" t="t" r="r" b="b"/>
              <a:pathLst>
                <a:path w="251" h="255" extrusionOk="0">
                  <a:moveTo>
                    <a:pt x="214" y="0"/>
                  </a:moveTo>
                  <a:lnTo>
                    <a:pt x="1" y="217"/>
                  </a:lnTo>
                  <a:lnTo>
                    <a:pt x="39" y="255"/>
                  </a:lnTo>
                  <a:lnTo>
                    <a:pt x="251" y="38"/>
                  </a:lnTo>
                  <a:lnTo>
                    <a:pt x="2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1" name="Google Shape;801;p16"/>
            <p:cNvSpPr/>
            <p:nvPr/>
          </p:nvSpPr>
          <p:spPr>
            <a:xfrm rot="10800000" flipH="1">
              <a:off x="6691781" y="4201697"/>
              <a:ext cx="832926" cy="937224"/>
            </a:xfrm>
            <a:custGeom>
              <a:avLst/>
              <a:gdLst/>
              <a:ahLst/>
              <a:cxnLst/>
              <a:rect l="l" t="t" r="r" b="b"/>
              <a:pathLst>
                <a:path w="10961" h="10954" extrusionOk="0">
                  <a:moveTo>
                    <a:pt x="201" y="0"/>
                  </a:moveTo>
                  <a:lnTo>
                    <a:pt x="217" y="16"/>
                  </a:lnTo>
                  <a:lnTo>
                    <a:pt x="217" y="16"/>
                  </a:lnTo>
                  <a:lnTo>
                    <a:pt x="201" y="0"/>
                  </a:lnTo>
                  <a:close/>
                  <a:moveTo>
                    <a:pt x="217" y="16"/>
                  </a:moveTo>
                  <a:lnTo>
                    <a:pt x="1" y="229"/>
                  </a:lnTo>
                  <a:lnTo>
                    <a:pt x="10724" y="10953"/>
                  </a:lnTo>
                  <a:lnTo>
                    <a:pt x="10936" y="10736"/>
                  </a:lnTo>
                  <a:lnTo>
                    <a:pt x="10961" y="10760"/>
                  </a:lnTo>
                  <a:lnTo>
                    <a:pt x="217" y="1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2" name="Google Shape;802;p16"/>
            <p:cNvSpPr/>
            <p:nvPr/>
          </p:nvSpPr>
          <p:spPr>
            <a:xfrm rot="10800000" flipH="1">
              <a:off x="7506675" y="4198539"/>
              <a:ext cx="19073" cy="21903"/>
            </a:xfrm>
            <a:custGeom>
              <a:avLst/>
              <a:gdLst/>
              <a:ahLst/>
              <a:cxnLst/>
              <a:rect l="l" t="t" r="r" b="b"/>
              <a:pathLst>
                <a:path w="251" h="256" extrusionOk="0">
                  <a:moveTo>
                    <a:pt x="212" y="1"/>
                  </a:moveTo>
                  <a:lnTo>
                    <a:pt x="0" y="218"/>
                  </a:lnTo>
                  <a:lnTo>
                    <a:pt x="38" y="255"/>
                  </a:lnTo>
                  <a:lnTo>
                    <a:pt x="251" y="39"/>
                  </a:lnTo>
                  <a:lnTo>
                    <a:pt x="2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3" name="Google Shape;803;p16"/>
            <p:cNvSpPr/>
            <p:nvPr/>
          </p:nvSpPr>
          <p:spPr>
            <a:xfrm rot="10800000" flipH="1">
              <a:off x="6926127" y="4386506"/>
              <a:ext cx="760888" cy="838231"/>
            </a:xfrm>
            <a:custGeom>
              <a:avLst/>
              <a:gdLst/>
              <a:ahLst/>
              <a:cxnLst/>
              <a:rect l="l" t="t" r="r" b="b"/>
              <a:pathLst>
                <a:path w="10013" h="9797" extrusionOk="0">
                  <a:moveTo>
                    <a:pt x="1" y="1"/>
                  </a:moveTo>
                  <a:lnTo>
                    <a:pt x="9795" y="9797"/>
                  </a:lnTo>
                  <a:lnTo>
                    <a:pt x="10013" y="9579"/>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4" name="Google Shape;804;p16"/>
            <p:cNvSpPr/>
            <p:nvPr/>
          </p:nvSpPr>
          <p:spPr>
            <a:xfrm rot="10800000" flipH="1">
              <a:off x="7670429" y="4383347"/>
              <a:ext cx="19377" cy="21818"/>
            </a:xfrm>
            <a:custGeom>
              <a:avLst/>
              <a:gdLst/>
              <a:ahLst/>
              <a:cxnLst/>
              <a:rect l="l" t="t" r="r" b="b"/>
              <a:pathLst>
                <a:path w="255" h="255" extrusionOk="0">
                  <a:moveTo>
                    <a:pt x="218" y="0"/>
                  </a:moveTo>
                  <a:lnTo>
                    <a:pt x="0" y="218"/>
                  </a:lnTo>
                  <a:lnTo>
                    <a:pt x="38" y="255"/>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5" name="Google Shape;805;p16"/>
            <p:cNvSpPr/>
            <p:nvPr/>
          </p:nvSpPr>
          <p:spPr>
            <a:xfrm rot="10800000" flipH="1">
              <a:off x="7254319" y="4571401"/>
              <a:ext cx="596825" cy="653336"/>
            </a:xfrm>
            <a:custGeom>
              <a:avLst/>
              <a:gdLst/>
              <a:ahLst/>
              <a:cxnLst/>
              <a:rect l="l" t="t" r="r" b="b"/>
              <a:pathLst>
                <a:path w="7854" h="7636" extrusionOk="0">
                  <a:moveTo>
                    <a:pt x="1" y="1"/>
                  </a:moveTo>
                  <a:lnTo>
                    <a:pt x="7636" y="7636"/>
                  </a:lnTo>
                  <a:lnTo>
                    <a:pt x="7853" y="7424"/>
                  </a:lnTo>
                  <a:lnTo>
                    <a:pt x="4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6" name="Google Shape;806;p16"/>
            <p:cNvSpPr/>
            <p:nvPr/>
          </p:nvSpPr>
          <p:spPr>
            <a:xfrm rot="10800000" flipH="1">
              <a:off x="7834486" y="4568070"/>
              <a:ext cx="19453" cy="21476"/>
            </a:xfrm>
            <a:custGeom>
              <a:avLst/>
              <a:gdLst/>
              <a:ahLst/>
              <a:cxnLst/>
              <a:rect l="l" t="t" r="r" b="b"/>
              <a:pathLst>
                <a:path w="256" h="251" extrusionOk="0">
                  <a:moveTo>
                    <a:pt x="218" y="0"/>
                  </a:moveTo>
                  <a:lnTo>
                    <a:pt x="1" y="212"/>
                  </a:lnTo>
                  <a:lnTo>
                    <a:pt x="39" y="250"/>
                  </a:lnTo>
                  <a:lnTo>
                    <a:pt x="255"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7" name="Google Shape;807;p16"/>
            <p:cNvSpPr/>
            <p:nvPr/>
          </p:nvSpPr>
          <p:spPr>
            <a:xfrm rot="10800000" flipH="1">
              <a:off x="6278634" y="4657223"/>
              <a:ext cx="19453" cy="21561"/>
            </a:xfrm>
            <a:custGeom>
              <a:avLst/>
              <a:gdLst/>
              <a:ahLst/>
              <a:cxnLst/>
              <a:rect l="l" t="t" r="r" b="b"/>
              <a:pathLst>
                <a:path w="256" h="252" extrusionOk="0">
                  <a:moveTo>
                    <a:pt x="217" y="1"/>
                  </a:moveTo>
                  <a:lnTo>
                    <a:pt x="0" y="213"/>
                  </a:lnTo>
                  <a:lnTo>
                    <a:pt x="38" y="251"/>
                  </a:lnTo>
                  <a:lnTo>
                    <a:pt x="255" y="34"/>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8" name="Google Shape;808;p16"/>
            <p:cNvSpPr/>
            <p:nvPr/>
          </p:nvSpPr>
          <p:spPr>
            <a:xfrm rot="10800000" flipH="1">
              <a:off x="6459258" y="4860255"/>
              <a:ext cx="2888" cy="3251"/>
            </a:xfrm>
            <a:custGeom>
              <a:avLst/>
              <a:gdLst/>
              <a:ahLst/>
              <a:cxnLst/>
              <a:rect l="l" t="t" r="r" b="b"/>
              <a:pathLst>
                <a:path w="38" h="38" extrusionOk="0">
                  <a:moveTo>
                    <a:pt x="0" y="0"/>
                  </a:moveTo>
                  <a:lnTo>
                    <a:pt x="0" y="0"/>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09" name="Google Shape;809;p16"/>
            <p:cNvSpPr/>
            <p:nvPr/>
          </p:nvSpPr>
          <p:spPr>
            <a:xfrm rot="10800000" flipH="1">
              <a:off x="6442692" y="4842116"/>
              <a:ext cx="19453" cy="21390"/>
            </a:xfrm>
            <a:custGeom>
              <a:avLst/>
              <a:gdLst/>
              <a:ahLst/>
              <a:cxnLst/>
              <a:rect l="l" t="t" r="r" b="b"/>
              <a:pathLst>
                <a:path w="256" h="250" extrusionOk="0">
                  <a:moveTo>
                    <a:pt x="218" y="0"/>
                  </a:moveTo>
                  <a:lnTo>
                    <a:pt x="1" y="212"/>
                  </a:lnTo>
                  <a:lnTo>
                    <a:pt x="38" y="249"/>
                  </a:lnTo>
                  <a:lnTo>
                    <a:pt x="256" y="38"/>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0" name="Google Shape;810;p16"/>
            <p:cNvSpPr/>
            <p:nvPr/>
          </p:nvSpPr>
          <p:spPr>
            <a:xfrm rot="10800000" flipH="1">
              <a:off x="6360701" y="4749627"/>
              <a:ext cx="19377" cy="21476"/>
            </a:xfrm>
            <a:custGeom>
              <a:avLst/>
              <a:gdLst/>
              <a:ahLst/>
              <a:cxnLst/>
              <a:rect l="l" t="t" r="r" b="b"/>
              <a:pathLst>
                <a:path w="255" h="251" extrusionOk="0">
                  <a:moveTo>
                    <a:pt x="216" y="0"/>
                  </a:moveTo>
                  <a:lnTo>
                    <a:pt x="0" y="212"/>
                  </a:lnTo>
                  <a:lnTo>
                    <a:pt x="37"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1" name="Google Shape;811;p16"/>
            <p:cNvSpPr/>
            <p:nvPr/>
          </p:nvSpPr>
          <p:spPr>
            <a:xfrm rot="10800000" flipH="1">
              <a:off x="6524759" y="4934520"/>
              <a:ext cx="19453" cy="21476"/>
            </a:xfrm>
            <a:custGeom>
              <a:avLst/>
              <a:gdLst/>
              <a:ahLst/>
              <a:cxnLst/>
              <a:rect l="l" t="t" r="r" b="b"/>
              <a:pathLst>
                <a:path w="256" h="251" extrusionOk="0">
                  <a:moveTo>
                    <a:pt x="218" y="1"/>
                  </a:moveTo>
                  <a:lnTo>
                    <a:pt x="1" y="213"/>
                  </a:lnTo>
                  <a:lnTo>
                    <a:pt x="38"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2" name="Google Shape;812;p16"/>
            <p:cNvSpPr/>
            <p:nvPr/>
          </p:nvSpPr>
          <p:spPr>
            <a:xfrm rot="10800000" flipH="1">
              <a:off x="7014273" y="3644201"/>
              <a:ext cx="2964" cy="3251"/>
            </a:xfrm>
            <a:custGeom>
              <a:avLst/>
              <a:gdLst/>
              <a:ahLst/>
              <a:cxnLst/>
              <a:rect l="l" t="t" r="r" b="b"/>
              <a:pathLst>
                <a:path w="39" h="38" extrusionOk="0">
                  <a:moveTo>
                    <a:pt x="1" y="1"/>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3" name="Google Shape;813;p16"/>
            <p:cNvSpPr/>
            <p:nvPr/>
          </p:nvSpPr>
          <p:spPr>
            <a:xfrm rot="10800000" flipH="1">
              <a:off x="5953178" y="3674398"/>
              <a:ext cx="577448" cy="631946"/>
            </a:xfrm>
            <a:custGeom>
              <a:avLst/>
              <a:gdLst/>
              <a:ahLst/>
              <a:cxnLst/>
              <a:rect l="l" t="t" r="r" b="b"/>
              <a:pathLst>
                <a:path w="7599" h="7386" extrusionOk="0">
                  <a:moveTo>
                    <a:pt x="218" y="1"/>
                  </a:moveTo>
                  <a:lnTo>
                    <a:pt x="1" y="217"/>
                  </a:lnTo>
                  <a:lnTo>
                    <a:pt x="7037" y="7253"/>
                  </a:lnTo>
                  <a:cubicBezTo>
                    <a:pt x="7226" y="7301"/>
                    <a:pt x="7409" y="7343"/>
                    <a:pt x="7598" y="7386"/>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4" name="Google Shape;814;p16"/>
            <p:cNvSpPr/>
            <p:nvPr/>
          </p:nvSpPr>
          <p:spPr>
            <a:xfrm rot="10800000" flipH="1">
              <a:off x="6114425" y="3603382"/>
              <a:ext cx="807850" cy="887771"/>
            </a:xfrm>
            <a:custGeom>
              <a:avLst/>
              <a:gdLst/>
              <a:ahLst/>
              <a:cxnLst/>
              <a:rect l="l" t="t" r="r" b="b"/>
              <a:pathLst>
                <a:path w="10631" h="10376" extrusionOk="0">
                  <a:moveTo>
                    <a:pt x="255" y="0"/>
                  </a:moveTo>
                  <a:lnTo>
                    <a:pt x="39" y="218"/>
                  </a:lnTo>
                  <a:lnTo>
                    <a:pt x="1" y="180"/>
                  </a:lnTo>
                  <a:lnTo>
                    <a:pt x="1" y="180"/>
                  </a:lnTo>
                  <a:lnTo>
                    <a:pt x="10130" y="10310"/>
                  </a:lnTo>
                  <a:cubicBezTo>
                    <a:pt x="10296" y="10334"/>
                    <a:pt x="10461" y="10356"/>
                    <a:pt x="10631" y="10375"/>
                  </a:cubicBezTo>
                  <a:lnTo>
                    <a:pt x="2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5" name="Google Shape;815;p16"/>
            <p:cNvSpPr/>
            <p:nvPr/>
          </p:nvSpPr>
          <p:spPr>
            <a:xfrm rot="10800000" flipH="1">
              <a:off x="5871111" y="3749007"/>
              <a:ext cx="429419" cy="464933"/>
            </a:xfrm>
            <a:custGeom>
              <a:avLst/>
              <a:gdLst/>
              <a:ahLst/>
              <a:cxnLst/>
              <a:rect l="l" t="t" r="r" b="b"/>
              <a:pathLst>
                <a:path w="5651" h="5434" extrusionOk="0">
                  <a:moveTo>
                    <a:pt x="218" y="1"/>
                  </a:moveTo>
                  <a:lnTo>
                    <a:pt x="1" y="218"/>
                  </a:lnTo>
                  <a:lnTo>
                    <a:pt x="4933" y="5150"/>
                  </a:lnTo>
                  <a:cubicBezTo>
                    <a:pt x="5066" y="5207"/>
                    <a:pt x="5203" y="5263"/>
                    <a:pt x="5335" y="5320"/>
                  </a:cubicBezTo>
                  <a:cubicBezTo>
                    <a:pt x="5438" y="5357"/>
                    <a:pt x="5542" y="5396"/>
                    <a:pt x="5651" y="5433"/>
                  </a:cubicBez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6" name="Google Shape;816;p16"/>
            <p:cNvSpPr/>
            <p:nvPr/>
          </p:nvSpPr>
          <p:spPr>
            <a:xfrm rot="10800000" flipH="1">
              <a:off x="6035245" y="3633585"/>
              <a:ext cx="695992" cy="768414"/>
            </a:xfrm>
            <a:custGeom>
              <a:avLst/>
              <a:gdLst/>
              <a:ahLst/>
              <a:cxnLst/>
              <a:rect l="l" t="t" r="r" b="b"/>
              <a:pathLst>
                <a:path w="9159" h="8981" extrusionOk="0">
                  <a:moveTo>
                    <a:pt x="180" y="1"/>
                  </a:moveTo>
                  <a:lnTo>
                    <a:pt x="218" y="39"/>
                  </a:lnTo>
                  <a:lnTo>
                    <a:pt x="0" y="255"/>
                  </a:lnTo>
                  <a:lnTo>
                    <a:pt x="8645" y="8900"/>
                  </a:lnTo>
                  <a:cubicBezTo>
                    <a:pt x="8815" y="8928"/>
                    <a:pt x="8985" y="8957"/>
                    <a:pt x="9159" y="8980"/>
                  </a:cubicBezTo>
                  <a:lnTo>
                    <a:pt x="1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7" name="Google Shape;817;p16"/>
            <p:cNvSpPr/>
            <p:nvPr/>
          </p:nvSpPr>
          <p:spPr>
            <a:xfrm rot="10800000" flipH="1">
              <a:off x="6199455" y="3647359"/>
              <a:ext cx="831027" cy="939021"/>
            </a:xfrm>
            <a:custGeom>
              <a:avLst/>
              <a:gdLst/>
              <a:ahLst/>
              <a:cxnLst/>
              <a:rect l="l" t="t" r="r" b="b"/>
              <a:pathLst>
                <a:path w="10936" h="10975" extrusionOk="0">
                  <a:moveTo>
                    <a:pt x="179" y="1"/>
                  </a:moveTo>
                  <a:lnTo>
                    <a:pt x="214" y="36"/>
                  </a:lnTo>
                  <a:lnTo>
                    <a:pt x="216" y="33"/>
                  </a:lnTo>
                  <a:lnTo>
                    <a:pt x="179" y="1"/>
                  </a:lnTo>
                  <a:close/>
                  <a:moveTo>
                    <a:pt x="214" y="36"/>
                  </a:moveTo>
                  <a:lnTo>
                    <a:pt x="0" y="251"/>
                  </a:lnTo>
                  <a:lnTo>
                    <a:pt x="10724" y="10975"/>
                  </a:lnTo>
                  <a:lnTo>
                    <a:pt x="10935" y="10757"/>
                  </a:lnTo>
                  <a:lnTo>
                    <a:pt x="214" y="3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8" name="Google Shape;818;p16"/>
            <p:cNvSpPr/>
            <p:nvPr/>
          </p:nvSpPr>
          <p:spPr>
            <a:xfrm rot="10800000" flipH="1">
              <a:off x="7014273" y="3644201"/>
              <a:ext cx="19073" cy="21818"/>
            </a:xfrm>
            <a:custGeom>
              <a:avLst/>
              <a:gdLst/>
              <a:ahLst/>
              <a:cxnLst/>
              <a:rect l="l" t="t" r="r" b="b"/>
              <a:pathLst>
                <a:path w="251" h="255" extrusionOk="0">
                  <a:moveTo>
                    <a:pt x="212" y="0"/>
                  </a:moveTo>
                  <a:lnTo>
                    <a:pt x="1" y="218"/>
                  </a:lnTo>
                  <a:lnTo>
                    <a:pt x="38" y="255"/>
                  </a:lnTo>
                  <a:lnTo>
                    <a:pt x="251" y="39"/>
                  </a:lnTo>
                  <a:lnTo>
                    <a:pt x="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19" name="Google Shape;819;p16"/>
            <p:cNvSpPr/>
            <p:nvPr/>
          </p:nvSpPr>
          <p:spPr>
            <a:xfrm rot="10800000" flipH="1">
              <a:off x="5966856" y="4306259"/>
              <a:ext cx="2888" cy="3337"/>
            </a:xfrm>
            <a:custGeom>
              <a:avLst/>
              <a:gdLst/>
              <a:ahLst/>
              <a:cxnLst/>
              <a:rect l="l" t="t" r="r" b="b"/>
              <a:pathLst>
                <a:path w="38" h="39" extrusionOk="0">
                  <a:moveTo>
                    <a:pt x="38" y="39"/>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0" name="Google Shape;820;p16"/>
            <p:cNvSpPr/>
            <p:nvPr/>
          </p:nvSpPr>
          <p:spPr>
            <a:xfrm rot="10800000" flipH="1">
              <a:off x="5950367" y="4287778"/>
              <a:ext cx="19377" cy="21818"/>
            </a:xfrm>
            <a:custGeom>
              <a:avLst/>
              <a:gdLst/>
              <a:ahLst/>
              <a:cxnLst/>
              <a:rect l="l" t="t" r="r" b="b"/>
              <a:pathLst>
                <a:path w="255" h="255" extrusionOk="0">
                  <a:moveTo>
                    <a:pt x="218" y="0"/>
                  </a:moveTo>
                  <a:lnTo>
                    <a:pt x="0" y="218"/>
                  </a:lnTo>
                  <a:lnTo>
                    <a:pt x="38" y="255"/>
                  </a:lnTo>
                  <a:lnTo>
                    <a:pt x="255" y="39"/>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1" name="Google Shape;821;p16"/>
            <p:cNvSpPr/>
            <p:nvPr/>
          </p:nvSpPr>
          <p:spPr>
            <a:xfrm rot="10800000" flipH="1">
              <a:off x="6130990" y="4491067"/>
              <a:ext cx="2888" cy="3337"/>
            </a:xfrm>
            <a:custGeom>
              <a:avLst/>
              <a:gdLst/>
              <a:ahLst/>
              <a:cxnLst/>
              <a:rect l="l" t="t" r="r" b="b"/>
              <a:pathLst>
                <a:path w="38" h="39" extrusionOk="0">
                  <a:moveTo>
                    <a:pt x="37" y="38"/>
                  </a:moveTo>
                  <a:lnTo>
                    <a:pt x="37" y="38"/>
                  </a:lnTo>
                  <a:lnTo>
                    <a:pt x="0" y="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2" name="Google Shape;822;p16"/>
            <p:cNvSpPr/>
            <p:nvPr/>
          </p:nvSpPr>
          <p:spPr>
            <a:xfrm rot="10800000" flipH="1">
              <a:off x="6114425" y="4472500"/>
              <a:ext cx="19453" cy="21903"/>
            </a:xfrm>
            <a:custGeom>
              <a:avLst/>
              <a:gdLst/>
              <a:ahLst/>
              <a:cxnLst/>
              <a:rect l="l" t="t" r="r" b="b"/>
              <a:pathLst>
                <a:path w="256" h="256" extrusionOk="0">
                  <a:moveTo>
                    <a:pt x="218" y="1"/>
                  </a:moveTo>
                  <a:lnTo>
                    <a:pt x="1" y="218"/>
                  </a:lnTo>
                  <a:lnTo>
                    <a:pt x="39" y="256"/>
                  </a:lnTo>
                  <a:lnTo>
                    <a:pt x="255"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3" name="Google Shape;823;p16"/>
            <p:cNvSpPr/>
            <p:nvPr/>
          </p:nvSpPr>
          <p:spPr>
            <a:xfrm rot="10800000" flipH="1">
              <a:off x="5868300" y="4195288"/>
              <a:ext cx="19453" cy="21818"/>
            </a:xfrm>
            <a:custGeom>
              <a:avLst/>
              <a:gdLst/>
              <a:ahLst/>
              <a:cxnLst/>
              <a:rect l="l" t="t" r="r" b="b"/>
              <a:pathLst>
                <a:path w="256" h="255" extrusionOk="0">
                  <a:moveTo>
                    <a:pt x="217" y="0"/>
                  </a:moveTo>
                  <a:lnTo>
                    <a:pt x="1" y="216"/>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4" name="Google Shape;824;p16"/>
            <p:cNvSpPr/>
            <p:nvPr/>
          </p:nvSpPr>
          <p:spPr>
            <a:xfrm rot="10800000" flipH="1">
              <a:off x="6032434" y="4380096"/>
              <a:ext cx="2888" cy="3337"/>
            </a:xfrm>
            <a:custGeom>
              <a:avLst/>
              <a:gdLst/>
              <a:ahLst/>
              <a:cxnLst/>
              <a:rect l="l" t="t" r="r" b="b"/>
              <a:pathLst>
                <a:path w="38" h="39" extrusionOk="0">
                  <a:moveTo>
                    <a:pt x="0" y="1"/>
                  </a:moveTo>
                  <a:lnTo>
                    <a:pt x="37" y="38"/>
                  </a:lnTo>
                  <a:lnTo>
                    <a:pt x="37"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5" name="Google Shape;825;p16"/>
            <p:cNvSpPr/>
            <p:nvPr/>
          </p:nvSpPr>
          <p:spPr>
            <a:xfrm rot="10800000" flipH="1">
              <a:off x="6032434" y="4380096"/>
              <a:ext cx="19377" cy="21903"/>
            </a:xfrm>
            <a:custGeom>
              <a:avLst/>
              <a:gdLst/>
              <a:ahLst/>
              <a:cxnLst/>
              <a:rect l="l" t="t" r="r" b="b"/>
              <a:pathLst>
                <a:path w="255" h="256" extrusionOk="0">
                  <a:moveTo>
                    <a:pt x="217" y="1"/>
                  </a:moveTo>
                  <a:lnTo>
                    <a:pt x="0" y="218"/>
                  </a:lnTo>
                  <a:lnTo>
                    <a:pt x="37"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6" name="Google Shape;826;p16"/>
            <p:cNvSpPr/>
            <p:nvPr/>
          </p:nvSpPr>
          <p:spPr>
            <a:xfrm rot="10800000" flipH="1">
              <a:off x="6196491" y="4564904"/>
              <a:ext cx="3040" cy="3251"/>
            </a:xfrm>
            <a:custGeom>
              <a:avLst/>
              <a:gdLst/>
              <a:ahLst/>
              <a:cxnLst/>
              <a:rect l="l" t="t" r="r" b="b"/>
              <a:pathLst>
                <a:path w="40" h="38" extrusionOk="0">
                  <a:moveTo>
                    <a:pt x="1" y="0"/>
                  </a:moveTo>
                  <a:lnTo>
                    <a:pt x="39"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7" name="Google Shape;827;p16"/>
            <p:cNvSpPr/>
            <p:nvPr/>
          </p:nvSpPr>
          <p:spPr>
            <a:xfrm rot="10800000" flipH="1">
              <a:off x="6196491" y="4564904"/>
              <a:ext cx="19453" cy="21476"/>
            </a:xfrm>
            <a:custGeom>
              <a:avLst/>
              <a:gdLst/>
              <a:ahLst/>
              <a:cxnLst/>
              <a:rect l="l" t="t" r="r" b="b"/>
              <a:pathLst>
                <a:path w="256" h="251" extrusionOk="0">
                  <a:moveTo>
                    <a:pt x="218" y="1"/>
                  </a:moveTo>
                  <a:lnTo>
                    <a:pt x="1" y="213"/>
                  </a:lnTo>
                  <a:lnTo>
                    <a:pt x="39" y="251"/>
                  </a:lnTo>
                  <a:lnTo>
                    <a:pt x="255" y="33"/>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8" name="Google Shape;828;p16"/>
            <p:cNvSpPr/>
            <p:nvPr/>
          </p:nvSpPr>
          <p:spPr>
            <a:xfrm rot="10800000" flipH="1">
              <a:off x="6292236" y="4678698"/>
              <a:ext cx="2888" cy="3251"/>
            </a:xfrm>
            <a:custGeom>
              <a:avLst/>
              <a:gdLst/>
              <a:ahLst/>
              <a:cxnLst/>
              <a:rect l="l" t="t" r="r" b="b"/>
              <a:pathLst>
                <a:path w="38" h="38" extrusionOk="0">
                  <a:moveTo>
                    <a:pt x="38" y="38"/>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29" name="Google Shape;829;p16"/>
            <p:cNvSpPr/>
            <p:nvPr/>
          </p:nvSpPr>
          <p:spPr>
            <a:xfrm rot="10800000" flipH="1">
              <a:off x="6439881" y="4845282"/>
              <a:ext cx="2888" cy="3337"/>
            </a:xfrm>
            <a:custGeom>
              <a:avLst/>
              <a:gdLst/>
              <a:ahLst/>
              <a:cxnLst/>
              <a:rect l="l" t="t" r="r" b="b"/>
              <a:pathLst>
                <a:path w="38" h="39" extrusionOk="0">
                  <a:moveTo>
                    <a:pt x="1" y="1"/>
                  </a:moveTo>
                  <a:lnTo>
                    <a:pt x="1" y="1"/>
                  </a:ln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0" name="Google Shape;830;p16"/>
            <p:cNvSpPr/>
            <p:nvPr/>
          </p:nvSpPr>
          <p:spPr>
            <a:xfrm rot="10800000" flipH="1">
              <a:off x="6521948" y="4937686"/>
              <a:ext cx="2888" cy="3337"/>
            </a:xfrm>
            <a:custGeom>
              <a:avLst/>
              <a:gdLst/>
              <a:ahLst/>
              <a:cxnLst/>
              <a:rect l="l" t="t" r="r" b="b"/>
              <a:pathLst>
                <a:path w="38" h="39" extrusionOk="0">
                  <a:moveTo>
                    <a:pt x="0" y="1"/>
                  </a:moveTo>
                  <a:lnTo>
                    <a:pt x="0" y="1"/>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1" name="Google Shape;831;p16"/>
            <p:cNvSpPr/>
            <p:nvPr/>
          </p:nvSpPr>
          <p:spPr>
            <a:xfrm rot="10800000" flipH="1">
              <a:off x="5913133" y="4663722"/>
              <a:ext cx="379190" cy="428228"/>
            </a:xfrm>
            <a:custGeom>
              <a:avLst/>
              <a:gdLst/>
              <a:ahLst/>
              <a:cxnLst/>
              <a:rect l="l" t="t" r="r" b="b"/>
              <a:pathLst>
                <a:path w="4990" h="5005" extrusionOk="0">
                  <a:moveTo>
                    <a:pt x="198" y="0"/>
                  </a:moveTo>
                  <a:cubicBezTo>
                    <a:pt x="132" y="76"/>
                    <a:pt x="66" y="157"/>
                    <a:pt x="0" y="237"/>
                  </a:cubicBezTo>
                  <a:lnTo>
                    <a:pt x="4772" y="5004"/>
                  </a:lnTo>
                  <a:lnTo>
                    <a:pt x="4989" y="4793"/>
                  </a:lnTo>
                  <a:lnTo>
                    <a:pt x="1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2" name="Google Shape;832;p16"/>
            <p:cNvSpPr/>
            <p:nvPr/>
          </p:nvSpPr>
          <p:spPr>
            <a:xfrm rot="10800000" flipH="1">
              <a:off x="6275671" y="4660559"/>
              <a:ext cx="19453" cy="21390"/>
            </a:xfrm>
            <a:custGeom>
              <a:avLst/>
              <a:gdLst/>
              <a:ahLst/>
              <a:cxnLst/>
              <a:rect l="l" t="t" r="r" b="b"/>
              <a:pathLst>
                <a:path w="256" h="250" extrusionOk="0">
                  <a:moveTo>
                    <a:pt x="218" y="1"/>
                  </a:moveTo>
                  <a:lnTo>
                    <a:pt x="1" y="212"/>
                  </a:lnTo>
                  <a:lnTo>
                    <a:pt x="39" y="250"/>
                  </a:lnTo>
                  <a:lnTo>
                    <a:pt x="256" y="38"/>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3" name="Google Shape;833;p16"/>
            <p:cNvSpPr/>
            <p:nvPr/>
          </p:nvSpPr>
          <p:spPr>
            <a:xfrm rot="10800000" flipH="1">
              <a:off x="6105534" y="4848530"/>
              <a:ext cx="352898" cy="376207"/>
            </a:xfrm>
            <a:custGeom>
              <a:avLst/>
              <a:gdLst/>
              <a:ahLst/>
              <a:cxnLst/>
              <a:rect l="l" t="t" r="r" b="b"/>
              <a:pathLst>
                <a:path w="4644" h="4397" extrusionOk="0">
                  <a:moveTo>
                    <a:pt x="4617" y="4184"/>
                  </a:moveTo>
                  <a:lnTo>
                    <a:pt x="4644" y="4211"/>
                  </a:lnTo>
                  <a:lnTo>
                    <a:pt x="4644" y="4211"/>
                  </a:lnTo>
                  <a:lnTo>
                    <a:pt x="4617" y="4184"/>
                  </a:lnTo>
                  <a:close/>
                  <a:moveTo>
                    <a:pt x="0" y="1"/>
                  </a:moveTo>
                  <a:lnTo>
                    <a:pt x="4401" y="4397"/>
                  </a:lnTo>
                  <a:lnTo>
                    <a:pt x="4617" y="4184"/>
                  </a:lnTo>
                  <a:lnTo>
                    <a:pt x="4617" y="4184"/>
                  </a:lnTo>
                  <a:lnTo>
                    <a:pt x="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4" name="Google Shape;834;p16"/>
            <p:cNvSpPr/>
            <p:nvPr/>
          </p:nvSpPr>
          <p:spPr>
            <a:xfrm rot="10800000" flipH="1">
              <a:off x="6439881" y="4845282"/>
              <a:ext cx="19453" cy="21561"/>
            </a:xfrm>
            <a:custGeom>
              <a:avLst/>
              <a:gdLst/>
              <a:ahLst/>
              <a:cxnLst/>
              <a:rect l="l" t="t" r="r" b="b"/>
              <a:pathLst>
                <a:path w="256" h="252" extrusionOk="0">
                  <a:moveTo>
                    <a:pt x="217" y="1"/>
                  </a:moveTo>
                  <a:lnTo>
                    <a:pt x="1" y="214"/>
                  </a:lnTo>
                  <a:lnTo>
                    <a:pt x="38" y="251"/>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5" name="Google Shape;835;p16"/>
            <p:cNvSpPr/>
            <p:nvPr/>
          </p:nvSpPr>
          <p:spPr>
            <a:xfrm rot="10800000" flipH="1">
              <a:off x="5992996" y="4756126"/>
              <a:ext cx="381318" cy="428570"/>
            </a:xfrm>
            <a:custGeom>
              <a:avLst/>
              <a:gdLst/>
              <a:ahLst/>
              <a:cxnLst/>
              <a:rect l="l" t="t" r="r" b="b"/>
              <a:pathLst>
                <a:path w="5018" h="5009" extrusionOk="0">
                  <a:moveTo>
                    <a:pt x="223" y="0"/>
                  </a:moveTo>
                  <a:cubicBezTo>
                    <a:pt x="147" y="66"/>
                    <a:pt x="75" y="142"/>
                    <a:pt x="1" y="207"/>
                  </a:cubicBezTo>
                  <a:lnTo>
                    <a:pt x="4801" y="5008"/>
                  </a:lnTo>
                  <a:lnTo>
                    <a:pt x="5018" y="4796"/>
                  </a:lnTo>
                  <a:lnTo>
                    <a:pt x="2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6" name="Google Shape;836;p16"/>
            <p:cNvSpPr/>
            <p:nvPr/>
          </p:nvSpPr>
          <p:spPr>
            <a:xfrm rot="10800000" flipH="1">
              <a:off x="6357738" y="4752963"/>
              <a:ext cx="19453" cy="21476"/>
            </a:xfrm>
            <a:custGeom>
              <a:avLst/>
              <a:gdLst/>
              <a:ahLst/>
              <a:cxnLst/>
              <a:rect l="l" t="t" r="r" b="b"/>
              <a:pathLst>
                <a:path w="256" h="251" extrusionOk="0">
                  <a:moveTo>
                    <a:pt x="218" y="1"/>
                  </a:moveTo>
                  <a:lnTo>
                    <a:pt x="1" y="213"/>
                  </a:lnTo>
                  <a:lnTo>
                    <a:pt x="39" y="251"/>
                  </a:lnTo>
                  <a:lnTo>
                    <a:pt x="255" y="39"/>
                  </a:lnTo>
                  <a:lnTo>
                    <a:pt x="2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7" name="Google Shape;837;p16"/>
            <p:cNvSpPr/>
            <p:nvPr/>
          </p:nvSpPr>
          <p:spPr>
            <a:xfrm rot="10800000" flipH="1">
              <a:off x="6269592" y="4940935"/>
              <a:ext cx="268853" cy="283803"/>
            </a:xfrm>
            <a:custGeom>
              <a:avLst/>
              <a:gdLst/>
              <a:ahLst/>
              <a:cxnLst/>
              <a:rect l="l" t="t" r="r" b="b"/>
              <a:pathLst>
                <a:path w="3538" h="3317" extrusionOk="0">
                  <a:moveTo>
                    <a:pt x="1" y="1"/>
                  </a:moveTo>
                  <a:lnTo>
                    <a:pt x="3321" y="3317"/>
                  </a:lnTo>
                  <a:lnTo>
                    <a:pt x="3537" y="3104"/>
                  </a:lnTo>
                  <a:lnTo>
                    <a:pt x="4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8" name="Google Shape;838;p16"/>
            <p:cNvSpPr/>
            <p:nvPr/>
          </p:nvSpPr>
          <p:spPr>
            <a:xfrm rot="10800000" flipH="1">
              <a:off x="6521948" y="4937686"/>
              <a:ext cx="19377" cy="21476"/>
            </a:xfrm>
            <a:custGeom>
              <a:avLst/>
              <a:gdLst/>
              <a:ahLst/>
              <a:cxnLst/>
              <a:rect l="l" t="t" r="r" b="b"/>
              <a:pathLst>
                <a:path w="255" h="251" extrusionOk="0">
                  <a:moveTo>
                    <a:pt x="216" y="0"/>
                  </a:moveTo>
                  <a:lnTo>
                    <a:pt x="0" y="213"/>
                  </a:lnTo>
                  <a:lnTo>
                    <a:pt x="38" y="250"/>
                  </a:lnTo>
                  <a:lnTo>
                    <a:pt x="255" y="38"/>
                  </a:lnTo>
                  <a:lnTo>
                    <a:pt x="21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39" name="Google Shape;839;p16"/>
            <p:cNvSpPr/>
            <p:nvPr/>
          </p:nvSpPr>
          <p:spPr>
            <a:xfrm rot="10800000" flipH="1">
              <a:off x="5947479" y="4290944"/>
              <a:ext cx="2964" cy="3251"/>
            </a:xfrm>
            <a:custGeom>
              <a:avLst/>
              <a:gdLst/>
              <a:ahLst/>
              <a:cxnLst/>
              <a:rect l="l" t="t" r="r" b="b"/>
              <a:pathLst>
                <a:path w="39" h="38" extrusionOk="0">
                  <a:moveTo>
                    <a:pt x="1" y="0"/>
                  </a:moveTo>
                  <a:lnTo>
                    <a:pt x="38" y="38"/>
                  </a:lnTo>
                  <a:lnTo>
                    <a:pt x="38" y="3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0" name="Google Shape;840;p16"/>
            <p:cNvSpPr/>
            <p:nvPr/>
          </p:nvSpPr>
          <p:spPr>
            <a:xfrm rot="10800000" flipH="1">
              <a:off x="6111613" y="4475666"/>
              <a:ext cx="2888" cy="3422"/>
            </a:xfrm>
            <a:custGeom>
              <a:avLst/>
              <a:gdLst/>
              <a:ahLst/>
              <a:cxnLst/>
              <a:rect l="l" t="t" r="r" b="b"/>
              <a:pathLst>
                <a:path w="38" h="40" extrusionOk="0">
                  <a:moveTo>
                    <a:pt x="0" y="1"/>
                  </a:moveTo>
                  <a:lnTo>
                    <a:pt x="38" y="39"/>
                  </a:lnTo>
                  <a:lnTo>
                    <a:pt x="38" y="3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1" name="Google Shape;841;p16"/>
            <p:cNvSpPr/>
            <p:nvPr/>
          </p:nvSpPr>
          <p:spPr>
            <a:xfrm rot="10800000" flipH="1">
              <a:off x="6045959" y="4401914"/>
              <a:ext cx="3040" cy="3251"/>
            </a:xfrm>
            <a:custGeom>
              <a:avLst/>
              <a:gdLst/>
              <a:ahLst/>
              <a:cxnLst/>
              <a:rect l="l" t="t" r="r" b="b"/>
              <a:pathLst>
                <a:path w="40" h="38" extrusionOk="0">
                  <a:moveTo>
                    <a:pt x="39" y="38"/>
                  </a:moveTo>
                  <a:lnTo>
                    <a:pt x="39" y="38"/>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2" name="Google Shape;842;p16"/>
            <p:cNvSpPr/>
            <p:nvPr/>
          </p:nvSpPr>
          <p:spPr>
            <a:xfrm rot="10800000" flipH="1">
              <a:off x="6210169" y="4586294"/>
              <a:ext cx="2888" cy="3251"/>
            </a:xfrm>
            <a:custGeom>
              <a:avLst/>
              <a:gdLst/>
              <a:ahLst/>
              <a:cxnLst/>
              <a:rect l="l" t="t" r="r" b="b"/>
              <a:pathLst>
                <a:path w="38" h="38" extrusionOk="0">
                  <a:moveTo>
                    <a:pt x="38" y="38"/>
                  </a:move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3" name="Google Shape;843;p16"/>
            <p:cNvSpPr/>
            <p:nvPr/>
          </p:nvSpPr>
          <p:spPr>
            <a:xfrm rot="10800000" flipH="1">
              <a:off x="5723467" y="4294107"/>
              <a:ext cx="243472" cy="287054"/>
            </a:xfrm>
            <a:custGeom>
              <a:avLst/>
              <a:gdLst/>
              <a:ahLst/>
              <a:cxnLst/>
              <a:rect l="l" t="t" r="r" b="b"/>
              <a:pathLst>
                <a:path w="3204" h="3355" extrusionOk="0">
                  <a:moveTo>
                    <a:pt x="24" y="1"/>
                  </a:moveTo>
                  <a:cubicBezTo>
                    <a:pt x="15" y="138"/>
                    <a:pt x="6" y="275"/>
                    <a:pt x="1" y="412"/>
                  </a:cubicBezTo>
                  <a:lnTo>
                    <a:pt x="2949" y="3354"/>
                  </a:lnTo>
                  <a:lnTo>
                    <a:pt x="3165" y="3137"/>
                  </a:lnTo>
                  <a:lnTo>
                    <a:pt x="3204" y="3174"/>
                  </a:lnTo>
                  <a:lnTo>
                    <a:pt x="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4" name="Google Shape;844;p16"/>
            <p:cNvSpPr/>
            <p:nvPr/>
          </p:nvSpPr>
          <p:spPr>
            <a:xfrm rot="10800000" flipH="1">
              <a:off x="5947479" y="4290943"/>
              <a:ext cx="19453" cy="21903"/>
            </a:xfrm>
            <a:custGeom>
              <a:avLst/>
              <a:gdLst/>
              <a:ahLst/>
              <a:cxnLst/>
              <a:rect l="l" t="t" r="r" b="b"/>
              <a:pathLst>
                <a:path w="256" h="256" extrusionOk="0">
                  <a:moveTo>
                    <a:pt x="217" y="1"/>
                  </a:moveTo>
                  <a:lnTo>
                    <a:pt x="1" y="218"/>
                  </a:lnTo>
                  <a:lnTo>
                    <a:pt x="38" y="256"/>
                  </a:lnTo>
                  <a:lnTo>
                    <a:pt x="256" y="38"/>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5" name="Google Shape;845;p16"/>
            <p:cNvSpPr/>
            <p:nvPr/>
          </p:nvSpPr>
          <p:spPr>
            <a:xfrm rot="10800000" flipH="1">
              <a:off x="5786613" y="4479000"/>
              <a:ext cx="344463" cy="391009"/>
            </a:xfrm>
            <a:custGeom>
              <a:avLst/>
              <a:gdLst/>
              <a:ahLst/>
              <a:cxnLst/>
              <a:rect l="l" t="t" r="r" b="b"/>
              <a:pathLst>
                <a:path w="4533" h="4570" extrusionOk="0">
                  <a:moveTo>
                    <a:pt x="142" y="1"/>
                  </a:moveTo>
                  <a:cubicBezTo>
                    <a:pt x="94" y="99"/>
                    <a:pt x="42" y="194"/>
                    <a:pt x="0" y="293"/>
                  </a:cubicBezTo>
                  <a:lnTo>
                    <a:pt x="4277" y="4570"/>
                  </a:lnTo>
                  <a:lnTo>
                    <a:pt x="4495" y="4358"/>
                  </a:lnTo>
                  <a:lnTo>
                    <a:pt x="4532" y="4391"/>
                  </a:lnTo>
                  <a:lnTo>
                    <a:pt x="1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6" name="Google Shape;846;p16"/>
            <p:cNvSpPr/>
            <p:nvPr/>
          </p:nvSpPr>
          <p:spPr>
            <a:xfrm rot="10800000" flipH="1">
              <a:off x="6111613" y="4475666"/>
              <a:ext cx="19453" cy="21476"/>
            </a:xfrm>
            <a:custGeom>
              <a:avLst/>
              <a:gdLst/>
              <a:ahLst/>
              <a:cxnLst/>
              <a:rect l="l" t="t" r="r" b="b"/>
              <a:pathLst>
                <a:path w="256" h="251" extrusionOk="0">
                  <a:moveTo>
                    <a:pt x="218" y="0"/>
                  </a:moveTo>
                  <a:lnTo>
                    <a:pt x="0" y="212"/>
                  </a:lnTo>
                  <a:lnTo>
                    <a:pt x="38" y="250"/>
                  </a:lnTo>
                  <a:lnTo>
                    <a:pt x="255" y="33"/>
                  </a:lnTo>
                  <a:lnTo>
                    <a:pt x="21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7" name="Google Shape;847;p16"/>
            <p:cNvSpPr/>
            <p:nvPr/>
          </p:nvSpPr>
          <p:spPr>
            <a:xfrm rot="10800000" flipH="1">
              <a:off x="5736385" y="4201704"/>
              <a:ext cx="145597" cy="182072"/>
            </a:xfrm>
            <a:custGeom>
              <a:avLst/>
              <a:gdLst/>
              <a:ahLst/>
              <a:cxnLst/>
              <a:rect l="l" t="t" r="r" b="b"/>
              <a:pathLst>
                <a:path w="1916" h="2128" extrusionOk="0">
                  <a:moveTo>
                    <a:pt x="0" y="0"/>
                  </a:moveTo>
                  <a:lnTo>
                    <a:pt x="6" y="6"/>
                  </a:lnTo>
                  <a:lnTo>
                    <a:pt x="6" y="6"/>
                  </a:lnTo>
                  <a:cubicBezTo>
                    <a:pt x="6" y="6"/>
                    <a:pt x="6" y="5"/>
                    <a:pt x="6" y="5"/>
                  </a:cubicBezTo>
                  <a:cubicBezTo>
                    <a:pt x="6" y="5"/>
                    <a:pt x="6" y="0"/>
                    <a:pt x="0" y="0"/>
                  </a:cubicBezTo>
                  <a:close/>
                  <a:moveTo>
                    <a:pt x="6" y="6"/>
                  </a:moveTo>
                  <a:cubicBezTo>
                    <a:pt x="48" y="204"/>
                    <a:pt x="100" y="397"/>
                    <a:pt x="157" y="584"/>
                  </a:cubicBezTo>
                  <a:lnTo>
                    <a:pt x="1698" y="2127"/>
                  </a:lnTo>
                  <a:lnTo>
                    <a:pt x="1915" y="1910"/>
                  </a:lnTo>
                  <a:lnTo>
                    <a:pt x="6" y="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8" name="Google Shape;848;p16"/>
            <p:cNvSpPr/>
            <p:nvPr/>
          </p:nvSpPr>
          <p:spPr>
            <a:xfrm rot="10800000" flipH="1">
              <a:off x="5865412" y="4198539"/>
              <a:ext cx="19377" cy="21903"/>
            </a:xfrm>
            <a:custGeom>
              <a:avLst/>
              <a:gdLst/>
              <a:ahLst/>
              <a:cxnLst/>
              <a:rect l="l" t="t" r="r" b="b"/>
              <a:pathLst>
                <a:path w="255" h="256" extrusionOk="0">
                  <a:moveTo>
                    <a:pt x="217" y="1"/>
                  </a:moveTo>
                  <a:lnTo>
                    <a:pt x="0" y="218"/>
                  </a:lnTo>
                  <a:lnTo>
                    <a:pt x="39" y="255"/>
                  </a:lnTo>
                  <a:lnTo>
                    <a:pt x="255" y="39"/>
                  </a:lnTo>
                  <a:lnTo>
                    <a:pt x="2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49" name="Google Shape;849;p16"/>
            <p:cNvSpPr/>
            <p:nvPr/>
          </p:nvSpPr>
          <p:spPr>
            <a:xfrm rot="10800000" flipH="1">
              <a:off x="5744288" y="4386510"/>
              <a:ext cx="301756" cy="350710"/>
            </a:xfrm>
            <a:custGeom>
              <a:avLst/>
              <a:gdLst/>
              <a:ahLst/>
              <a:cxnLst/>
              <a:rect l="l" t="t" r="r" b="b"/>
              <a:pathLst>
                <a:path w="3971" h="4099" extrusionOk="0">
                  <a:moveTo>
                    <a:pt x="90" y="0"/>
                  </a:moveTo>
                  <a:cubicBezTo>
                    <a:pt x="57" y="113"/>
                    <a:pt x="29" y="231"/>
                    <a:pt x="1" y="344"/>
                  </a:cubicBezTo>
                  <a:lnTo>
                    <a:pt x="3755" y="4099"/>
                  </a:lnTo>
                  <a:lnTo>
                    <a:pt x="3971" y="3881"/>
                  </a:lnTo>
                  <a:lnTo>
                    <a:pt x="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0" name="Google Shape;850;p16"/>
            <p:cNvSpPr/>
            <p:nvPr/>
          </p:nvSpPr>
          <p:spPr>
            <a:xfrm rot="10800000" flipH="1">
              <a:off x="6029546" y="4383347"/>
              <a:ext cx="19453" cy="21818"/>
            </a:xfrm>
            <a:custGeom>
              <a:avLst/>
              <a:gdLst/>
              <a:ahLst/>
              <a:cxnLst/>
              <a:rect l="l" t="t" r="r" b="b"/>
              <a:pathLst>
                <a:path w="256" h="255" extrusionOk="0">
                  <a:moveTo>
                    <a:pt x="217" y="0"/>
                  </a:moveTo>
                  <a:lnTo>
                    <a:pt x="1" y="218"/>
                  </a:lnTo>
                  <a:lnTo>
                    <a:pt x="38" y="255"/>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1" name="Google Shape;851;p16"/>
            <p:cNvSpPr/>
            <p:nvPr/>
          </p:nvSpPr>
          <p:spPr>
            <a:xfrm rot="10800000" flipH="1">
              <a:off x="5843908" y="4568066"/>
              <a:ext cx="366348" cy="419415"/>
            </a:xfrm>
            <a:custGeom>
              <a:avLst/>
              <a:gdLst/>
              <a:ahLst/>
              <a:cxnLst/>
              <a:rect l="l" t="t" r="r" b="b"/>
              <a:pathLst>
                <a:path w="4821" h="4902" extrusionOk="0">
                  <a:moveTo>
                    <a:pt x="176" y="1"/>
                  </a:moveTo>
                  <a:cubicBezTo>
                    <a:pt x="113" y="91"/>
                    <a:pt x="57" y="176"/>
                    <a:pt x="0" y="266"/>
                  </a:cubicBezTo>
                  <a:lnTo>
                    <a:pt x="4641" y="4901"/>
                  </a:lnTo>
                  <a:lnTo>
                    <a:pt x="4603" y="4863"/>
                  </a:lnTo>
                  <a:lnTo>
                    <a:pt x="4820" y="4651"/>
                  </a:lnTo>
                  <a:lnTo>
                    <a:pt x="1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52" name="Google Shape;852;p16"/>
            <p:cNvSpPr/>
            <p:nvPr/>
          </p:nvSpPr>
          <p:spPr>
            <a:xfrm rot="10800000" flipH="1">
              <a:off x="6193680" y="4568070"/>
              <a:ext cx="19377" cy="21476"/>
            </a:xfrm>
            <a:custGeom>
              <a:avLst/>
              <a:gdLst/>
              <a:ahLst/>
              <a:cxnLst/>
              <a:rect l="l" t="t" r="r" b="b"/>
              <a:pathLst>
                <a:path w="255" h="251" extrusionOk="0">
                  <a:moveTo>
                    <a:pt x="217" y="0"/>
                  </a:moveTo>
                  <a:lnTo>
                    <a:pt x="0" y="212"/>
                  </a:lnTo>
                  <a:lnTo>
                    <a:pt x="38" y="250"/>
                  </a:lnTo>
                  <a:lnTo>
                    <a:pt x="255" y="38"/>
                  </a:lnTo>
                  <a:lnTo>
                    <a:pt x="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extLst>
      <p:ext uri="{BB962C8B-B14F-4D97-AF65-F5344CB8AC3E}">
        <p14:creationId xmlns:p14="http://schemas.microsoft.com/office/powerpoint/2010/main" val="26983110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Agenda" preserve="1">
  <p:cSld name="Agenda">
    <p:bg>
      <p:bgPr>
        <a:solidFill>
          <a:schemeClr val="accent1"/>
        </a:solidFill>
        <a:effectLst/>
      </p:bgPr>
    </p:bg>
    <p:spTree>
      <p:nvGrpSpPr>
        <p:cNvPr id="1" name="Shape 853"/>
        <p:cNvGrpSpPr/>
        <p:nvPr/>
      </p:nvGrpSpPr>
      <p:grpSpPr>
        <a:xfrm>
          <a:off x="0" y="0"/>
          <a:ext cx="0" cy="0"/>
          <a:chOff x="0" y="0"/>
          <a:chExt cx="0" cy="0"/>
        </a:xfrm>
      </p:grpSpPr>
      <p:sp>
        <p:nvSpPr>
          <p:cNvPr id="854" name="Google Shape;854;p17"/>
          <p:cNvSpPr txBox="1">
            <a:spLocks noGrp="1"/>
          </p:cNvSpPr>
          <p:nvPr>
            <p:ph type="title"/>
          </p:nvPr>
        </p:nvSpPr>
        <p:spPr>
          <a:xfrm>
            <a:off x="1219200" y="674547"/>
            <a:ext cx="9753600" cy="731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atin typeface="Montserrat Black"/>
                <a:ea typeface="Montserrat Black"/>
                <a:cs typeface="Montserrat Black"/>
                <a:sym typeface="Montserrat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55" name="Google Shape;855;p17"/>
          <p:cNvSpPr txBox="1">
            <a:spLocks noGrp="1"/>
          </p:cNvSpPr>
          <p:nvPr>
            <p:ph type="title" idx="2" hasCustomPrompt="1"/>
          </p:nvPr>
        </p:nvSpPr>
        <p:spPr>
          <a:xfrm>
            <a:off x="3964017" y="2697940"/>
            <a:ext cx="18288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6400" b="1"/>
            </a:lvl2pPr>
            <a:lvl3pPr lvl="2" algn="ctr" rtl="0">
              <a:spcBef>
                <a:spcPts val="0"/>
              </a:spcBef>
              <a:spcAft>
                <a:spcPts val="0"/>
              </a:spcAft>
              <a:buSzPts val="4800"/>
              <a:buNone/>
              <a:defRPr sz="6400" b="1"/>
            </a:lvl3pPr>
            <a:lvl4pPr lvl="3" algn="ctr" rtl="0">
              <a:spcBef>
                <a:spcPts val="0"/>
              </a:spcBef>
              <a:spcAft>
                <a:spcPts val="0"/>
              </a:spcAft>
              <a:buSzPts val="4800"/>
              <a:buNone/>
              <a:defRPr sz="6400" b="1"/>
            </a:lvl4pPr>
            <a:lvl5pPr lvl="4" algn="ctr" rtl="0">
              <a:spcBef>
                <a:spcPts val="0"/>
              </a:spcBef>
              <a:spcAft>
                <a:spcPts val="0"/>
              </a:spcAft>
              <a:buSzPts val="4800"/>
              <a:buNone/>
              <a:defRPr sz="6400" b="1"/>
            </a:lvl5pPr>
            <a:lvl6pPr lvl="5" algn="ctr" rtl="0">
              <a:spcBef>
                <a:spcPts val="0"/>
              </a:spcBef>
              <a:spcAft>
                <a:spcPts val="0"/>
              </a:spcAft>
              <a:buSzPts val="4800"/>
              <a:buNone/>
              <a:defRPr sz="6400" b="1"/>
            </a:lvl6pPr>
            <a:lvl7pPr lvl="6" algn="ctr" rtl="0">
              <a:spcBef>
                <a:spcPts val="0"/>
              </a:spcBef>
              <a:spcAft>
                <a:spcPts val="0"/>
              </a:spcAft>
              <a:buSzPts val="4800"/>
              <a:buNone/>
              <a:defRPr sz="6400" b="1"/>
            </a:lvl7pPr>
            <a:lvl8pPr lvl="7" algn="ctr" rtl="0">
              <a:spcBef>
                <a:spcPts val="0"/>
              </a:spcBef>
              <a:spcAft>
                <a:spcPts val="0"/>
              </a:spcAft>
              <a:buSzPts val="4800"/>
              <a:buNone/>
              <a:defRPr sz="6400" b="1"/>
            </a:lvl8pPr>
            <a:lvl9pPr lvl="8" algn="ctr" rtl="0">
              <a:spcBef>
                <a:spcPts val="0"/>
              </a:spcBef>
              <a:spcAft>
                <a:spcPts val="0"/>
              </a:spcAft>
              <a:buSzPts val="4800"/>
              <a:buNone/>
              <a:defRPr sz="6400" b="1"/>
            </a:lvl9pPr>
          </a:lstStyle>
          <a:p>
            <a:r>
              <a:t>xx%</a:t>
            </a:r>
          </a:p>
        </p:txBody>
      </p:sp>
      <p:sp>
        <p:nvSpPr>
          <p:cNvPr id="856" name="Google Shape;856;p17"/>
          <p:cNvSpPr txBox="1">
            <a:spLocks noGrp="1"/>
          </p:cNvSpPr>
          <p:nvPr>
            <p:ph type="title" idx="3" hasCustomPrompt="1"/>
          </p:nvPr>
        </p:nvSpPr>
        <p:spPr>
          <a:xfrm>
            <a:off x="1516307" y="2697940"/>
            <a:ext cx="18288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6400" b="1"/>
            </a:lvl2pPr>
            <a:lvl3pPr lvl="2" algn="ctr" rtl="0">
              <a:spcBef>
                <a:spcPts val="0"/>
              </a:spcBef>
              <a:spcAft>
                <a:spcPts val="0"/>
              </a:spcAft>
              <a:buSzPts val="4800"/>
              <a:buNone/>
              <a:defRPr sz="6400" b="1"/>
            </a:lvl3pPr>
            <a:lvl4pPr lvl="3" algn="ctr" rtl="0">
              <a:spcBef>
                <a:spcPts val="0"/>
              </a:spcBef>
              <a:spcAft>
                <a:spcPts val="0"/>
              </a:spcAft>
              <a:buSzPts val="4800"/>
              <a:buNone/>
              <a:defRPr sz="6400" b="1"/>
            </a:lvl4pPr>
            <a:lvl5pPr lvl="4" algn="ctr" rtl="0">
              <a:spcBef>
                <a:spcPts val="0"/>
              </a:spcBef>
              <a:spcAft>
                <a:spcPts val="0"/>
              </a:spcAft>
              <a:buSzPts val="4800"/>
              <a:buNone/>
              <a:defRPr sz="6400" b="1"/>
            </a:lvl5pPr>
            <a:lvl6pPr lvl="5" algn="ctr" rtl="0">
              <a:spcBef>
                <a:spcPts val="0"/>
              </a:spcBef>
              <a:spcAft>
                <a:spcPts val="0"/>
              </a:spcAft>
              <a:buSzPts val="4800"/>
              <a:buNone/>
              <a:defRPr sz="6400" b="1"/>
            </a:lvl6pPr>
            <a:lvl7pPr lvl="6" algn="ctr" rtl="0">
              <a:spcBef>
                <a:spcPts val="0"/>
              </a:spcBef>
              <a:spcAft>
                <a:spcPts val="0"/>
              </a:spcAft>
              <a:buSzPts val="4800"/>
              <a:buNone/>
              <a:defRPr sz="6400" b="1"/>
            </a:lvl7pPr>
            <a:lvl8pPr lvl="7" algn="ctr" rtl="0">
              <a:spcBef>
                <a:spcPts val="0"/>
              </a:spcBef>
              <a:spcAft>
                <a:spcPts val="0"/>
              </a:spcAft>
              <a:buSzPts val="4800"/>
              <a:buNone/>
              <a:defRPr sz="6400" b="1"/>
            </a:lvl8pPr>
            <a:lvl9pPr lvl="8" algn="ctr" rtl="0">
              <a:spcBef>
                <a:spcPts val="0"/>
              </a:spcBef>
              <a:spcAft>
                <a:spcPts val="0"/>
              </a:spcAft>
              <a:buSzPts val="4800"/>
              <a:buNone/>
              <a:defRPr sz="6400" b="1"/>
            </a:lvl9pPr>
          </a:lstStyle>
          <a:p>
            <a:r>
              <a:t>xx%</a:t>
            </a:r>
          </a:p>
        </p:txBody>
      </p:sp>
      <p:sp>
        <p:nvSpPr>
          <p:cNvPr id="857" name="Google Shape;857;p17"/>
          <p:cNvSpPr txBox="1">
            <a:spLocks noGrp="1"/>
          </p:cNvSpPr>
          <p:nvPr>
            <p:ph type="title" idx="4" hasCustomPrompt="1"/>
          </p:nvPr>
        </p:nvSpPr>
        <p:spPr>
          <a:xfrm>
            <a:off x="8859439" y="2697940"/>
            <a:ext cx="18288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6400" b="1"/>
            </a:lvl2pPr>
            <a:lvl3pPr lvl="2" algn="ctr" rtl="0">
              <a:spcBef>
                <a:spcPts val="0"/>
              </a:spcBef>
              <a:spcAft>
                <a:spcPts val="0"/>
              </a:spcAft>
              <a:buSzPts val="4800"/>
              <a:buNone/>
              <a:defRPr sz="6400" b="1"/>
            </a:lvl3pPr>
            <a:lvl4pPr lvl="3" algn="ctr" rtl="0">
              <a:spcBef>
                <a:spcPts val="0"/>
              </a:spcBef>
              <a:spcAft>
                <a:spcPts val="0"/>
              </a:spcAft>
              <a:buSzPts val="4800"/>
              <a:buNone/>
              <a:defRPr sz="6400" b="1"/>
            </a:lvl4pPr>
            <a:lvl5pPr lvl="4" algn="ctr" rtl="0">
              <a:spcBef>
                <a:spcPts val="0"/>
              </a:spcBef>
              <a:spcAft>
                <a:spcPts val="0"/>
              </a:spcAft>
              <a:buSzPts val="4800"/>
              <a:buNone/>
              <a:defRPr sz="6400" b="1"/>
            </a:lvl5pPr>
            <a:lvl6pPr lvl="5" algn="ctr" rtl="0">
              <a:spcBef>
                <a:spcPts val="0"/>
              </a:spcBef>
              <a:spcAft>
                <a:spcPts val="0"/>
              </a:spcAft>
              <a:buSzPts val="4800"/>
              <a:buNone/>
              <a:defRPr sz="6400" b="1"/>
            </a:lvl6pPr>
            <a:lvl7pPr lvl="6" algn="ctr" rtl="0">
              <a:spcBef>
                <a:spcPts val="0"/>
              </a:spcBef>
              <a:spcAft>
                <a:spcPts val="0"/>
              </a:spcAft>
              <a:buSzPts val="4800"/>
              <a:buNone/>
              <a:defRPr sz="6400" b="1"/>
            </a:lvl7pPr>
            <a:lvl8pPr lvl="7" algn="ctr" rtl="0">
              <a:spcBef>
                <a:spcPts val="0"/>
              </a:spcBef>
              <a:spcAft>
                <a:spcPts val="0"/>
              </a:spcAft>
              <a:buSzPts val="4800"/>
              <a:buNone/>
              <a:defRPr sz="6400" b="1"/>
            </a:lvl8pPr>
            <a:lvl9pPr lvl="8" algn="ctr" rtl="0">
              <a:spcBef>
                <a:spcPts val="0"/>
              </a:spcBef>
              <a:spcAft>
                <a:spcPts val="0"/>
              </a:spcAft>
              <a:buSzPts val="4800"/>
              <a:buNone/>
              <a:defRPr sz="6400" b="1"/>
            </a:lvl9pPr>
          </a:lstStyle>
          <a:p>
            <a:r>
              <a:t>xx%</a:t>
            </a:r>
          </a:p>
        </p:txBody>
      </p:sp>
      <p:sp>
        <p:nvSpPr>
          <p:cNvPr id="858" name="Google Shape;858;p17"/>
          <p:cNvSpPr txBox="1">
            <a:spLocks noGrp="1"/>
          </p:cNvSpPr>
          <p:nvPr>
            <p:ph type="title" idx="5" hasCustomPrompt="1"/>
          </p:nvPr>
        </p:nvSpPr>
        <p:spPr>
          <a:xfrm>
            <a:off x="6411728" y="2697940"/>
            <a:ext cx="1828800" cy="73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None/>
              <a:defRPr sz="6400" b="1"/>
            </a:lvl2pPr>
            <a:lvl3pPr lvl="2" algn="ctr" rtl="0">
              <a:spcBef>
                <a:spcPts val="0"/>
              </a:spcBef>
              <a:spcAft>
                <a:spcPts val="0"/>
              </a:spcAft>
              <a:buSzPts val="4800"/>
              <a:buNone/>
              <a:defRPr sz="6400" b="1"/>
            </a:lvl3pPr>
            <a:lvl4pPr lvl="3" algn="ctr" rtl="0">
              <a:spcBef>
                <a:spcPts val="0"/>
              </a:spcBef>
              <a:spcAft>
                <a:spcPts val="0"/>
              </a:spcAft>
              <a:buSzPts val="4800"/>
              <a:buNone/>
              <a:defRPr sz="6400" b="1"/>
            </a:lvl4pPr>
            <a:lvl5pPr lvl="4" algn="ctr" rtl="0">
              <a:spcBef>
                <a:spcPts val="0"/>
              </a:spcBef>
              <a:spcAft>
                <a:spcPts val="0"/>
              </a:spcAft>
              <a:buSzPts val="4800"/>
              <a:buNone/>
              <a:defRPr sz="6400" b="1"/>
            </a:lvl5pPr>
            <a:lvl6pPr lvl="5" algn="ctr" rtl="0">
              <a:spcBef>
                <a:spcPts val="0"/>
              </a:spcBef>
              <a:spcAft>
                <a:spcPts val="0"/>
              </a:spcAft>
              <a:buSzPts val="4800"/>
              <a:buNone/>
              <a:defRPr sz="6400" b="1"/>
            </a:lvl6pPr>
            <a:lvl7pPr lvl="6" algn="ctr" rtl="0">
              <a:spcBef>
                <a:spcPts val="0"/>
              </a:spcBef>
              <a:spcAft>
                <a:spcPts val="0"/>
              </a:spcAft>
              <a:buSzPts val="4800"/>
              <a:buNone/>
              <a:defRPr sz="6400" b="1"/>
            </a:lvl7pPr>
            <a:lvl8pPr lvl="7" algn="ctr" rtl="0">
              <a:spcBef>
                <a:spcPts val="0"/>
              </a:spcBef>
              <a:spcAft>
                <a:spcPts val="0"/>
              </a:spcAft>
              <a:buSzPts val="4800"/>
              <a:buNone/>
              <a:defRPr sz="6400" b="1"/>
            </a:lvl8pPr>
            <a:lvl9pPr lvl="8" algn="ctr" rtl="0">
              <a:spcBef>
                <a:spcPts val="0"/>
              </a:spcBef>
              <a:spcAft>
                <a:spcPts val="0"/>
              </a:spcAft>
              <a:buSzPts val="4800"/>
              <a:buNone/>
              <a:defRPr sz="6400" b="1"/>
            </a:lvl9pPr>
          </a:lstStyle>
          <a:p>
            <a:r>
              <a:t>xx%</a:t>
            </a:r>
          </a:p>
        </p:txBody>
      </p:sp>
      <p:sp>
        <p:nvSpPr>
          <p:cNvPr id="859" name="Google Shape;859;p17"/>
          <p:cNvSpPr txBox="1">
            <a:spLocks noGrp="1"/>
          </p:cNvSpPr>
          <p:nvPr>
            <p:ph type="subTitle" idx="1"/>
          </p:nvPr>
        </p:nvSpPr>
        <p:spPr>
          <a:xfrm>
            <a:off x="1333507" y="3924167"/>
            <a:ext cx="2194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solidFill>
                  <a:srgbClr val="FFFFFF"/>
                </a:solidFill>
                <a:latin typeface="Montserrat ExtraBold"/>
                <a:ea typeface="Montserrat ExtraBold"/>
                <a:cs typeface="Montserrat ExtraBold"/>
                <a:sym typeface="Montserrat ExtraBold"/>
              </a:defRPr>
            </a:lvl1pPr>
            <a:lvl2pPr lvl="1"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2pPr>
            <a:lvl3pPr lvl="2"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3pPr>
            <a:lvl4pPr lvl="3"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4pPr>
            <a:lvl5pPr lvl="4"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5pPr>
            <a:lvl6pPr lvl="5"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6pPr>
            <a:lvl7pPr lvl="6"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7pPr>
            <a:lvl8pPr lvl="7"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8pPr>
            <a:lvl9pPr lvl="8" algn="ctr" rtl="0">
              <a:lnSpc>
                <a:spcPct val="100000"/>
              </a:lnSpc>
              <a:spcBef>
                <a:spcPts val="2133"/>
              </a:spcBef>
              <a:spcAft>
                <a:spcPts val="2133"/>
              </a:spcAft>
              <a:buNone/>
              <a:defRPr sz="2400">
                <a:solidFill>
                  <a:srgbClr val="FFFFFF"/>
                </a:solidFill>
                <a:latin typeface="Montserrat ExtraBold"/>
                <a:ea typeface="Montserrat ExtraBold"/>
                <a:cs typeface="Montserrat ExtraBold"/>
                <a:sym typeface="Montserrat ExtraBold"/>
              </a:defRPr>
            </a:lvl9pPr>
          </a:lstStyle>
          <a:p>
            <a:endParaRPr/>
          </a:p>
        </p:txBody>
      </p:sp>
      <p:sp>
        <p:nvSpPr>
          <p:cNvPr id="860" name="Google Shape;860;p17"/>
          <p:cNvSpPr txBox="1">
            <a:spLocks noGrp="1"/>
          </p:cNvSpPr>
          <p:nvPr>
            <p:ph type="subTitle" idx="6"/>
          </p:nvPr>
        </p:nvSpPr>
        <p:spPr>
          <a:xfrm>
            <a:off x="3781217" y="3924167"/>
            <a:ext cx="2194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solidFill>
                  <a:srgbClr val="FFFFFF"/>
                </a:solidFill>
                <a:latin typeface="Montserrat ExtraBold"/>
                <a:ea typeface="Montserrat ExtraBold"/>
                <a:cs typeface="Montserrat ExtraBold"/>
                <a:sym typeface="Montserrat ExtraBold"/>
              </a:defRPr>
            </a:lvl1pPr>
            <a:lvl2pPr lvl="1"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2pPr>
            <a:lvl3pPr lvl="2"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3pPr>
            <a:lvl4pPr lvl="3"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4pPr>
            <a:lvl5pPr lvl="4"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5pPr>
            <a:lvl6pPr lvl="5"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6pPr>
            <a:lvl7pPr lvl="6"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7pPr>
            <a:lvl8pPr lvl="7"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8pPr>
            <a:lvl9pPr lvl="8" algn="ctr" rtl="0">
              <a:lnSpc>
                <a:spcPct val="100000"/>
              </a:lnSpc>
              <a:spcBef>
                <a:spcPts val="2133"/>
              </a:spcBef>
              <a:spcAft>
                <a:spcPts val="2133"/>
              </a:spcAft>
              <a:buNone/>
              <a:defRPr sz="2400">
                <a:solidFill>
                  <a:srgbClr val="FFFFFF"/>
                </a:solidFill>
                <a:latin typeface="Montserrat ExtraBold"/>
                <a:ea typeface="Montserrat ExtraBold"/>
                <a:cs typeface="Montserrat ExtraBold"/>
                <a:sym typeface="Montserrat ExtraBold"/>
              </a:defRPr>
            </a:lvl9pPr>
          </a:lstStyle>
          <a:p>
            <a:endParaRPr/>
          </a:p>
        </p:txBody>
      </p:sp>
      <p:sp>
        <p:nvSpPr>
          <p:cNvPr id="861" name="Google Shape;861;p17"/>
          <p:cNvSpPr txBox="1">
            <a:spLocks noGrp="1"/>
          </p:cNvSpPr>
          <p:nvPr>
            <p:ph type="subTitle" idx="7"/>
          </p:nvPr>
        </p:nvSpPr>
        <p:spPr>
          <a:xfrm>
            <a:off x="6228928" y="3924167"/>
            <a:ext cx="2194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solidFill>
                  <a:srgbClr val="FFFFFF"/>
                </a:solidFill>
                <a:latin typeface="Montserrat ExtraBold"/>
                <a:ea typeface="Montserrat ExtraBold"/>
                <a:cs typeface="Montserrat ExtraBold"/>
                <a:sym typeface="Montserrat ExtraBold"/>
              </a:defRPr>
            </a:lvl1pPr>
            <a:lvl2pPr lvl="1"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2pPr>
            <a:lvl3pPr lvl="2"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3pPr>
            <a:lvl4pPr lvl="3"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4pPr>
            <a:lvl5pPr lvl="4"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5pPr>
            <a:lvl6pPr lvl="5"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6pPr>
            <a:lvl7pPr lvl="6"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7pPr>
            <a:lvl8pPr lvl="7"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8pPr>
            <a:lvl9pPr lvl="8" algn="ctr" rtl="0">
              <a:lnSpc>
                <a:spcPct val="100000"/>
              </a:lnSpc>
              <a:spcBef>
                <a:spcPts val="2133"/>
              </a:spcBef>
              <a:spcAft>
                <a:spcPts val="2133"/>
              </a:spcAft>
              <a:buNone/>
              <a:defRPr sz="2400">
                <a:solidFill>
                  <a:srgbClr val="FFFFFF"/>
                </a:solidFill>
                <a:latin typeface="Montserrat ExtraBold"/>
                <a:ea typeface="Montserrat ExtraBold"/>
                <a:cs typeface="Montserrat ExtraBold"/>
                <a:sym typeface="Montserrat ExtraBold"/>
              </a:defRPr>
            </a:lvl9pPr>
          </a:lstStyle>
          <a:p>
            <a:endParaRPr/>
          </a:p>
        </p:txBody>
      </p:sp>
      <p:sp>
        <p:nvSpPr>
          <p:cNvPr id="862" name="Google Shape;862;p17"/>
          <p:cNvSpPr txBox="1">
            <a:spLocks noGrp="1"/>
          </p:cNvSpPr>
          <p:nvPr>
            <p:ph type="subTitle" idx="8"/>
          </p:nvPr>
        </p:nvSpPr>
        <p:spPr>
          <a:xfrm>
            <a:off x="8676639" y="3924167"/>
            <a:ext cx="2194400" cy="60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400">
                <a:solidFill>
                  <a:srgbClr val="FFFFFF"/>
                </a:solidFill>
                <a:latin typeface="Montserrat ExtraBold"/>
                <a:ea typeface="Montserrat ExtraBold"/>
                <a:cs typeface="Montserrat ExtraBold"/>
                <a:sym typeface="Montserrat ExtraBold"/>
              </a:defRPr>
            </a:lvl1pPr>
            <a:lvl2pPr lvl="1"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2pPr>
            <a:lvl3pPr lvl="2"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3pPr>
            <a:lvl4pPr lvl="3"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4pPr>
            <a:lvl5pPr lvl="4"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5pPr>
            <a:lvl6pPr lvl="5"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6pPr>
            <a:lvl7pPr lvl="6"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7pPr>
            <a:lvl8pPr lvl="7" algn="ctr" rtl="0">
              <a:lnSpc>
                <a:spcPct val="100000"/>
              </a:lnSpc>
              <a:spcBef>
                <a:spcPts val="2133"/>
              </a:spcBef>
              <a:spcAft>
                <a:spcPts val="0"/>
              </a:spcAft>
              <a:buNone/>
              <a:defRPr sz="2400">
                <a:solidFill>
                  <a:srgbClr val="FFFFFF"/>
                </a:solidFill>
                <a:latin typeface="Montserrat ExtraBold"/>
                <a:ea typeface="Montserrat ExtraBold"/>
                <a:cs typeface="Montserrat ExtraBold"/>
                <a:sym typeface="Montserrat ExtraBold"/>
              </a:defRPr>
            </a:lvl8pPr>
            <a:lvl9pPr lvl="8" algn="ctr" rtl="0">
              <a:lnSpc>
                <a:spcPct val="100000"/>
              </a:lnSpc>
              <a:spcBef>
                <a:spcPts val="2133"/>
              </a:spcBef>
              <a:spcAft>
                <a:spcPts val="2133"/>
              </a:spcAft>
              <a:buNone/>
              <a:defRPr sz="2400">
                <a:solidFill>
                  <a:srgbClr val="FFFFFF"/>
                </a:solidFill>
                <a:latin typeface="Montserrat ExtraBold"/>
                <a:ea typeface="Montserrat ExtraBold"/>
                <a:cs typeface="Montserrat ExtraBold"/>
                <a:sym typeface="Montserrat ExtraBold"/>
              </a:defRPr>
            </a:lvl9pPr>
          </a:lstStyle>
          <a:p>
            <a:endParaRPr/>
          </a:p>
        </p:txBody>
      </p:sp>
      <p:sp>
        <p:nvSpPr>
          <p:cNvPr id="863" name="Google Shape;863;p17"/>
          <p:cNvSpPr txBox="1">
            <a:spLocks noGrp="1"/>
          </p:cNvSpPr>
          <p:nvPr>
            <p:ph type="subTitle" idx="9"/>
          </p:nvPr>
        </p:nvSpPr>
        <p:spPr>
          <a:xfrm>
            <a:off x="1333507" y="4465943"/>
            <a:ext cx="2194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defRPr>
            </a:lvl1pPr>
            <a:lvl2pPr lvl="1" algn="ctr" rtl="0">
              <a:lnSpc>
                <a:spcPct val="100000"/>
              </a:lnSpc>
              <a:spcBef>
                <a:spcPts val="2133"/>
              </a:spcBef>
              <a:spcAft>
                <a:spcPts val="0"/>
              </a:spcAft>
              <a:buNone/>
              <a:defRPr sz="1600">
                <a:solidFill>
                  <a:schemeClr val="dk1"/>
                </a:solidFill>
              </a:defRPr>
            </a:lvl2pPr>
            <a:lvl3pPr lvl="2" algn="ctr" rtl="0">
              <a:lnSpc>
                <a:spcPct val="100000"/>
              </a:lnSpc>
              <a:spcBef>
                <a:spcPts val="2133"/>
              </a:spcBef>
              <a:spcAft>
                <a:spcPts val="0"/>
              </a:spcAft>
              <a:buNone/>
              <a:defRPr sz="1600">
                <a:solidFill>
                  <a:schemeClr val="dk1"/>
                </a:solidFill>
              </a:defRPr>
            </a:lvl3pPr>
            <a:lvl4pPr lvl="3" algn="ctr" rtl="0">
              <a:lnSpc>
                <a:spcPct val="100000"/>
              </a:lnSpc>
              <a:spcBef>
                <a:spcPts val="2133"/>
              </a:spcBef>
              <a:spcAft>
                <a:spcPts val="0"/>
              </a:spcAft>
              <a:buNone/>
              <a:defRPr sz="1600">
                <a:solidFill>
                  <a:schemeClr val="dk1"/>
                </a:solidFill>
              </a:defRPr>
            </a:lvl4pPr>
            <a:lvl5pPr lvl="4" algn="ctr" rtl="0">
              <a:lnSpc>
                <a:spcPct val="100000"/>
              </a:lnSpc>
              <a:spcBef>
                <a:spcPts val="2133"/>
              </a:spcBef>
              <a:spcAft>
                <a:spcPts val="0"/>
              </a:spcAft>
              <a:buNone/>
              <a:defRPr sz="1600">
                <a:solidFill>
                  <a:schemeClr val="dk1"/>
                </a:solidFill>
              </a:defRPr>
            </a:lvl5pPr>
            <a:lvl6pPr lvl="5" algn="ctr" rtl="0">
              <a:lnSpc>
                <a:spcPct val="100000"/>
              </a:lnSpc>
              <a:spcBef>
                <a:spcPts val="2133"/>
              </a:spcBef>
              <a:spcAft>
                <a:spcPts val="0"/>
              </a:spcAft>
              <a:buNone/>
              <a:defRPr sz="1600">
                <a:solidFill>
                  <a:schemeClr val="dk1"/>
                </a:solidFill>
              </a:defRPr>
            </a:lvl6pPr>
            <a:lvl7pPr lvl="6" algn="ctr" rtl="0">
              <a:lnSpc>
                <a:spcPct val="100000"/>
              </a:lnSpc>
              <a:spcBef>
                <a:spcPts val="2133"/>
              </a:spcBef>
              <a:spcAft>
                <a:spcPts val="0"/>
              </a:spcAft>
              <a:buNone/>
              <a:defRPr sz="1600">
                <a:solidFill>
                  <a:schemeClr val="dk1"/>
                </a:solidFill>
              </a:defRPr>
            </a:lvl7pPr>
            <a:lvl8pPr lvl="7" algn="ctr" rtl="0">
              <a:lnSpc>
                <a:spcPct val="100000"/>
              </a:lnSpc>
              <a:spcBef>
                <a:spcPts val="2133"/>
              </a:spcBef>
              <a:spcAft>
                <a:spcPts val="0"/>
              </a:spcAft>
              <a:buNone/>
              <a:defRPr sz="1600">
                <a:solidFill>
                  <a:schemeClr val="dk1"/>
                </a:solidFill>
              </a:defRPr>
            </a:lvl8pPr>
            <a:lvl9pPr lvl="8" algn="ctr" rtl="0">
              <a:lnSpc>
                <a:spcPct val="100000"/>
              </a:lnSpc>
              <a:spcBef>
                <a:spcPts val="2133"/>
              </a:spcBef>
              <a:spcAft>
                <a:spcPts val="2133"/>
              </a:spcAft>
              <a:buNone/>
              <a:defRPr sz="1600">
                <a:solidFill>
                  <a:schemeClr val="dk1"/>
                </a:solidFill>
              </a:defRPr>
            </a:lvl9pPr>
          </a:lstStyle>
          <a:p>
            <a:endParaRPr/>
          </a:p>
        </p:txBody>
      </p:sp>
      <p:sp>
        <p:nvSpPr>
          <p:cNvPr id="864" name="Google Shape;864;p17"/>
          <p:cNvSpPr txBox="1">
            <a:spLocks noGrp="1"/>
          </p:cNvSpPr>
          <p:nvPr>
            <p:ph type="subTitle" idx="13"/>
          </p:nvPr>
        </p:nvSpPr>
        <p:spPr>
          <a:xfrm>
            <a:off x="3781217" y="4465943"/>
            <a:ext cx="2194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defRPr>
            </a:lvl1pPr>
            <a:lvl2pPr lvl="1" algn="ctr" rtl="0">
              <a:lnSpc>
                <a:spcPct val="100000"/>
              </a:lnSpc>
              <a:spcBef>
                <a:spcPts val="2133"/>
              </a:spcBef>
              <a:spcAft>
                <a:spcPts val="0"/>
              </a:spcAft>
              <a:buNone/>
              <a:defRPr sz="1600">
                <a:solidFill>
                  <a:schemeClr val="dk1"/>
                </a:solidFill>
              </a:defRPr>
            </a:lvl2pPr>
            <a:lvl3pPr lvl="2" algn="ctr" rtl="0">
              <a:lnSpc>
                <a:spcPct val="100000"/>
              </a:lnSpc>
              <a:spcBef>
                <a:spcPts val="2133"/>
              </a:spcBef>
              <a:spcAft>
                <a:spcPts val="0"/>
              </a:spcAft>
              <a:buNone/>
              <a:defRPr sz="1600">
                <a:solidFill>
                  <a:schemeClr val="dk1"/>
                </a:solidFill>
              </a:defRPr>
            </a:lvl3pPr>
            <a:lvl4pPr lvl="3" algn="ctr" rtl="0">
              <a:lnSpc>
                <a:spcPct val="100000"/>
              </a:lnSpc>
              <a:spcBef>
                <a:spcPts val="2133"/>
              </a:spcBef>
              <a:spcAft>
                <a:spcPts val="0"/>
              </a:spcAft>
              <a:buNone/>
              <a:defRPr sz="1600">
                <a:solidFill>
                  <a:schemeClr val="dk1"/>
                </a:solidFill>
              </a:defRPr>
            </a:lvl4pPr>
            <a:lvl5pPr lvl="4" algn="ctr" rtl="0">
              <a:lnSpc>
                <a:spcPct val="100000"/>
              </a:lnSpc>
              <a:spcBef>
                <a:spcPts val="2133"/>
              </a:spcBef>
              <a:spcAft>
                <a:spcPts val="0"/>
              </a:spcAft>
              <a:buNone/>
              <a:defRPr sz="1600">
                <a:solidFill>
                  <a:schemeClr val="dk1"/>
                </a:solidFill>
              </a:defRPr>
            </a:lvl5pPr>
            <a:lvl6pPr lvl="5" algn="ctr" rtl="0">
              <a:lnSpc>
                <a:spcPct val="100000"/>
              </a:lnSpc>
              <a:spcBef>
                <a:spcPts val="2133"/>
              </a:spcBef>
              <a:spcAft>
                <a:spcPts val="0"/>
              </a:spcAft>
              <a:buNone/>
              <a:defRPr sz="1600">
                <a:solidFill>
                  <a:schemeClr val="dk1"/>
                </a:solidFill>
              </a:defRPr>
            </a:lvl6pPr>
            <a:lvl7pPr lvl="6" algn="ctr" rtl="0">
              <a:lnSpc>
                <a:spcPct val="100000"/>
              </a:lnSpc>
              <a:spcBef>
                <a:spcPts val="2133"/>
              </a:spcBef>
              <a:spcAft>
                <a:spcPts val="0"/>
              </a:spcAft>
              <a:buNone/>
              <a:defRPr sz="1600">
                <a:solidFill>
                  <a:schemeClr val="dk1"/>
                </a:solidFill>
              </a:defRPr>
            </a:lvl7pPr>
            <a:lvl8pPr lvl="7" algn="ctr" rtl="0">
              <a:lnSpc>
                <a:spcPct val="100000"/>
              </a:lnSpc>
              <a:spcBef>
                <a:spcPts val="2133"/>
              </a:spcBef>
              <a:spcAft>
                <a:spcPts val="0"/>
              </a:spcAft>
              <a:buNone/>
              <a:defRPr sz="1600">
                <a:solidFill>
                  <a:schemeClr val="dk1"/>
                </a:solidFill>
              </a:defRPr>
            </a:lvl8pPr>
            <a:lvl9pPr lvl="8" algn="ctr" rtl="0">
              <a:lnSpc>
                <a:spcPct val="100000"/>
              </a:lnSpc>
              <a:spcBef>
                <a:spcPts val="2133"/>
              </a:spcBef>
              <a:spcAft>
                <a:spcPts val="2133"/>
              </a:spcAft>
              <a:buNone/>
              <a:defRPr sz="1600">
                <a:solidFill>
                  <a:schemeClr val="dk1"/>
                </a:solidFill>
              </a:defRPr>
            </a:lvl9pPr>
          </a:lstStyle>
          <a:p>
            <a:endParaRPr/>
          </a:p>
        </p:txBody>
      </p:sp>
      <p:sp>
        <p:nvSpPr>
          <p:cNvPr id="865" name="Google Shape;865;p17"/>
          <p:cNvSpPr txBox="1">
            <a:spLocks noGrp="1"/>
          </p:cNvSpPr>
          <p:nvPr>
            <p:ph type="subTitle" idx="14"/>
          </p:nvPr>
        </p:nvSpPr>
        <p:spPr>
          <a:xfrm>
            <a:off x="6228928" y="4465943"/>
            <a:ext cx="2194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defRPr>
            </a:lvl1pPr>
            <a:lvl2pPr lvl="1" algn="ctr" rtl="0">
              <a:lnSpc>
                <a:spcPct val="100000"/>
              </a:lnSpc>
              <a:spcBef>
                <a:spcPts val="2133"/>
              </a:spcBef>
              <a:spcAft>
                <a:spcPts val="0"/>
              </a:spcAft>
              <a:buNone/>
              <a:defRPr sz="1600">
                <a:solidFill>
                  <a:schemeClr val="dk1"/>
                </a:solidFill>
              </a:defRPr>
            </a:lvl2pPr>
            <a:lvl3pPr lvl="2" algn="ctr" rtl="0">
              <a:lnSpc>
                <a:spcPct val="100000"/>
              </a:lnSpc>
              <a:spcBef>
                <a:spcPts val="2133"/>
              </a:spcBef>
              <a:spcAft>
                <a:spcPts val="0"/>
              </a:spcAft>
              <a:buNone/>
              <a:defRPr sz="1600">
                <a:solidFill>
                  <a:schemeClr val="dk1"/>
                </a:solidFill>
              </a:defRPr>
            </a:lvl3pPr>
            <a:lvl4pPr lvl="3" algn="ctr" rtl="0">
              <a:lnSpc>
                <a:spcPct val="100000"/>
              </a:lnSpc>
              <a:spcBef>
                <a:spcPts val="2133"/>
              </a:spcBef>
              <a:spcAft>
                <a:spcPts val="0"/>
              </a:spcAft>
              <a:buNone/>
              <a:defRPr sz="1600">
                <a:solidFill>
                  <a:schemeClr val="dk1"/>
                </a:solidFill>
              </a:defRPr>
            </a:lvl4pPr>
            <a:lvl5pPr lvl="4" algn="ctr" rtl="0">
              <a:lnSpc>
                <a:spcPct val="100000"/>
              </a:lnSpc>
              <a:spcBef>
                <a:spcPts val="2133"/>
              </a:spcBef>
              <a:spcAft>
                <a:spcPts val="0"/>
              </a:spcAft>
              <a:buNone/>
              <a:defRPr sz="1600">
                <a:solidFill>
                  <a:schemeClr val="dk1"/>
                </a:solidFill>
              </a:defRPr>
            </a:lvl5pPr>
            <a:lvl6pPr lvl="5" algn="ctr" rtl="0">
              <a:lnSpc>
                <a:spcPct val="100000"/>
              </a:lnSpc>
              <a:spcBef>
                <a:spcPts val="2133"/>
              </a:spcBef>
              <a:spcAft>
                <a:spcPts val="0"/>
              </a:spcAft>
              <a:buNone/>
              <a:defRPr sz="1600">
                <a:solidFill>
                  <a:schemeClr val="dk1"/>
                </a:solidFill>
              </a:defRPr>
            </a:lvl6pPr>
            <a:lvl7pPr lvl="6" algn="ctr" rtl="0">
              <a:lnSpc>
                <a:spcPct val="100000"/>
              </a:lnSpc>
              <a:spcBef>
                <a:spcPts val="2133"/>
              </a:spcBef>
              <a:spcAft>
                <a:spcPts val="0"/>
              </a:spcAft>
              <a:buNone/>
              <a:defRPr sz="1600">
                <a:solidFill>
                  <a:schemeClr val="dk1"/>
                </a:solidFill>
              </a:defRPr>
            </a:lvl7pPr>
            <a:lvl8pPr lvl="7" algn="ctr" rtl="0">
              <a:lnSpc>
                <a:spcPct val="100000"/>
              </a:lnSpc>
              <a:spcBef>
                <a:spcPts val="2133"/>
              </a:spcBef>
              <a:spcAft>
                <a:spcPts val="0"/>
              </a:spcAft>
              <a:buNone/>
              <a:defRPr sz="1600">
                <a:solidFill>
                  <a:schemeClr val="dk1"/>
                </a:solidFill>
              </a:defRPr>
            </a:lvl8pPr>
            <a:lvl9pPr lvl="8" algn="ctr" rtl="0">
              <a:lnSpc>
                <a:spcPct val="100000"/>
              </a:lnSpc>
              <a:spcBef>
                <a:spcPts val="2133"/>
              </a:spcBef>
              <a:spcAft>
                <a:spcPts val="2133"/>
              </a:spcAft>
              <a:buNone/>
              <a:defRPr sz="1600">
                <a:solidFill>
                  <a:schemeClr val="dk1"/>
                </a:solidFill>
              </a:defRPr>
            </a:lvl9pPr>
          </a:lstStyle>
          <a:p>
            <a:endParaRPr/>
          </a:p>
        </p:txBody>
      </p:sp>
      <p:sp>
        <p:nvSpPr>
          <p:cNvPr id="866" name="Google Shape;866;p17"/>
          <p:cNvSpPr txBox="1">
            <a:spLocks noGrp="1"/>
          </p:cNvSpPr>
          <p:nvPr>
            <p:ph type="subTitle" idx="15"/>
          </p:nvPr>
        </p:nvSpPr>
        <p:spPr>
          <a:xfrm>
            <a:off x="8676639" y="4465943"/>
            <a:ext cx="2194400" cy="121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defRPr>
            </a:lvl1pPr>
            <a:lvl2pPr lvl="1" algn="ctr" rtl="0">
              <a:lnSpc>
                <a:spcPct val="100000"/>
              </a:lnSpc>
              <a:spcBef>
                <a:spcPts val="2133"/>
              </a:spcBef>
              <a:spcAft>
                <a:spcPts val="0"/>
              </a:spcAft>
              <a:buNone/>
              <a:defRPr sz="1600">
                <a:solidFill>
                  <a:schemeClr val="dk1"/>
                </a:solidFill>
              </a:defRPr>
            </a:lvl2pPr>
            <a:lvl3pPr lvl="2" algn="ctr" rtl="0">
              <a:lnSpc>
                <a:spcPct val="100000"/>
              </a:lnSpc>
              <a:spcBef>
                <a:spcPts val="2133"/>
              </a:spcBef>
              <a:spcAft>
                <a:spcPts val="0"/>
              </a:spcAft>
              <a:buNone/>
              <a:defRPr sz="1600">
                <a:solidFill>
                  <a:schemeClr val="dk1"/>
                </a:solidFill>
              </a:defRPr>
            </a:lvl3pPr>
            <a:lvl4pPr lvl="3" algn="ctr" rtl="0">
              <a:lnSpc>
                <a:spcPct val="100000"/>
              </a:lnSpc>
              <a:spcBef>
                <a:spcPts val="2133"/>
              </a:spcBef>
              <a:spcAft>
                <a:spcPts val="0"/>
              </a:spcAft>
              <a:buNone/>
              <a:defRPr sz="1600">
                <a:solidFill>
                  <a:schemeClr val="dk1"/>
                </a:solidFill>
              </a:defRPr>
            </a:lvl4pPr>
            <a:lvl5pPr lvl="4" algn="ctr" rtl="0">
              <a:lnSpc>
                <a:spcPct val="100000"/>
              </a:lnSpc>
              <a:spcBef>
                <a:spcPts val="2133"/>
              </a:spcBef>
              <a:spcAft>
                <a:spcPts val="0"/>
              </a:spcAft>
              <a:buNone/>
              <a:defRPr sz="1600">
                <a:solidFill>
                  <a:schemeClr val="dk1"/>
                </a:solidFill>
              </a:defRPr>
            </a:lvl5pPr>
            <a:lvl6pPr lvl="5" algn="ctr" rtl="0">
              <a:lnSpc>
                <a:spcPct val="100000"/>
              </a:lnSpc>
              <a:spcBef>
                <a:spcPts val="2133"/>
              </a:spcBef>
              <a:spcAft>
                <a:spcPts val="0"/>
              </a:spcAft>
              <a:buNone/>
              <a:defRPr sz="1600">
                <a:solidFill>
                  <a:schemeClr val="dk1"/>
                </a:solidFill>
              </a:defRPr>
            </a:lvl6pPr>
            <a:lvl7pPr lvl="6" algn="ctr" rtl="0">
              <a:lnSpc>
                <a:spcPct val="100000"/>
              </a:lnSpc>
              <a:spcBef>
                <a:spcPts val="2133"/>
              </a:spcBef>
              <a:spcAft>
                <a:spcPts val="0"/>
              </a:spcAft>
              <a:buNone/>
              <a:defRPr sz="1600">
                <a:solidFill>
                  <a:schemeClr val="dk1"/>
                </a:solidFill>
              </a:defRPr>
            </a:lvl7pPr>
            <a:lvl8pPr lvl="7" algn="ctr" rtl="0">
              <a:lnSpc>
                <a:spcPct val="100000"/>
              </a:lnSpc>
              <a:spcBef>
                <a:spcPts val="2133"/>
              </a:spcBef>
              <a:spcAft>
                <a:spcPts val="0"/>
              </a:spcAft>
              <a:buNone/>
              <a:defRPr sz="1600">
                <a:solidFill>
                  <a:schemeClr val="dk1"/>
                </a:solidFill>
              </a:defRPr>
            </a:lvl8pPr>
            <a:lvl9pPr lvl="8" algn="ctr" rtl="0">
              <a:lnSpc>
                <a:spcPct val="100000"/>
              </a:lnSpc>
              <a:spcBef>
                <a:spcPts val="2133"/>
              </a:spcBef>
              <a:spcAft>
                <a:spcPts val="2133"/>
              </a:spcAft>
              <a:buNone/>
              <a:defRPr sz="1600">
                <a:solidFill>
                  <a:schemeClr val="dk1"/>
                </a:solidFill>
              </a:defRPr>
            </a:lvl9pPr>
          </a:lstStyle>
          <a:p>
            <a:endParaRPr/>
          </a:p>
        </p:txBody>
      </p:sp>
      <p:grpSp>
        <p:nvGrpSpPr>
          <p:cNvPr id="867" name="Google Shape;867;p17"/>
          <p:cNvGrpSpPr/>
          <p:nvPr/>
        </p:nvGrpSpPr>
        <p:grpSpPr>
          <a:xfrm>
            <a:off x="8706418" y="5010215"/>
            <a:ext cx="4352047" cy="2110735"/>
            <a:chOff x="6529813" y="3757661"/>
            <a:chExt cx="3264035" cy="1583051"/>
          </a:xfrm>
        </p:grpSpPr>
        <p:sp>
          <p:nvSpPr>
            <p:cNvPr id="868" name="Google Shape;868;p17"/>
            <p:cNvSpPr/>
            <p:nvPr/>
          </p:nvSpPr>
          <p:spPr>
            <a:xfrm rot="9432676">
              <a:off x="8129941" y="4008591"/>
              <a:ext cx="1513587" cy="1081190"/>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869" name="Google Shape;869;p17"/>
            <p:cNvGrpSpPr/>
            <p:nvPr/>
          </p:nvGrpSpPr>
          <p:grpSpPr>
            <a:xfrm>
              <a:off x="6529813" y="4336457"/>
              <a:ext cx="2878771" cy="827500"/>
              <a:chOff x="3098100" y="3849750"/>
              <a:chExt cx="940775" cy="270425"/>
            </a:xfrm>
          </p:grpSpPr>
          <p:sp>
            <p:nvSpPr>
              <p:cNvPr id="870" name="Google Shape;870;p17"/>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1" name="Google Shape;871;p17"/>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pic>
        <p:nvPicPr>
          <p:cNvPr id="872" name="Google Shape;872;p17"/>
          <p:cNvPicPr preferRelativeResize="0"/>
          <p:nvPr/>
        </p:nvPicPr>
        <p:blipFill>
          <a:blip r:embed="rId2">
            <a:alphaModFix/>
          </a:blip>
          <a:stretch>
            <a:fillRect/>
          </a:stretch>
        </p:blipFill>
        <p:spPr>
          <a:xfrm>
            <a:off x="9691533" y="-119035"/>
            <a:ext cx="2619736" cy="2011235"/>
          </a:xfrm>
          <a:prstGeom prst="rect">
            <a:avLst/>
          </a:prstGeom>
          <a:noFill/>
          <a:ln>
            <a:noFill/>
          </a:ln>
        </p:spPr>
      </p:pic>
      <p:grpSp>
        <p:nvGrpSpPr>
          <p:cNvPr id="873" name="Google Shape;873;p17"/>
          <p:cNvGrpSpPr/>
          <p:nvPr/>
        </p:nvGrpSpPr>
        <p:grpSpPr>
          <a:xfrm>
            <a:off x="-1371613" y="4516433"/>
            <a:ext cx="3614879" cy="2629947"/>
            <a:chOff x="-1028710" y="3387325"/>
            <a:chExt cx="2711159" cy="1972460"/>
          </a:xfrm>
        </p:grpSpPr>
        <p:sp>
          <p:nvSpPr>
            <p:cNvPr id="874" name="Google Shape;874;p17"/>
            <p:cNvSpPr/>
            <p:nvPr/>
          </p:nvSpPr>
          <p:spPr>
            <a:xfrm rot="9432704">
              <a:off x="-384173" y="4028063"/>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75" name="Google Shape;875;p17"/>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876" name="Google Shape;876;p17"/>
            <p:cNvPicPr preferRelativeResize="0"/>
            <p:nvPr/>
          </p:nvPicPr>
          <p:blipFill>
            <a:blip r:embed="rId3">
              <a:alphaModFix/>
            </a:blip>
            <a:stretch>
              <a:fillRect/>
            </a:stretch>
          </p:blipFill>
          <p:spPr>
            <a:xfrm>
              <a:off x="-108141" y="3387325"/>
              <a:ext cx="1790590" cy="1832376"/>
            </a:xfrm>
            <a:prstGeom prst="rect">
              <a:avLst/>
            </a:prstGeom>
            <a:noFill/>
            <a:ln>
              <a:noFill/>
            </a:ln>
          </p:spPr>
        </p:pic>
      </p:grpSp>
    </p:spTree>
    <p:extLst>
      <p:ext uri="{BB962C8B-B14F-4D97-AF65-F5344CB8AC3E}">
        <p14:creationId xmlns:p14="http://schemas.microsoft.com/office/powerpoint/2010/main" val="335915608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preserve="1">
  <p:cSld name="Section">
    <p:bg>
      <p:bgPr>
        <a:solidFill>
          <a:srgbClr val="FFFFFF"/>
        </a:solidFill>
        <a:effectLst/>
      </p:bgPr>
    </p:bg>
    <p:spTree>
      <p:nvGrpSpPr>
        <p:cNvPr id="1" name="Shape 877"/>
        <p:cNvGrpSpPr/>
        <p:nvPr/>
      </p:nvGrpSpPr>
      <p:grpSpPr>
        <a:xfrm>
          <a:off x="0" y="0"/>
          <a:ext cx="0" cy="0"/>
          <a:chOff x="0" y="0"/>
          <a:chExt cx="0" cy="0"/>
        </a:xfrm>
      </p:grpSpPr>
      <p:sp>
        <p:nvSpPr>
          <p:cNvPr id="878" name="Google Shape;878;p18"/>
          <p:cNvSpPr txBox="1">
            <a:spLocks noGrp="1"/>
          </p:cNvSpPr>
          <p:nvPr>
            <p:ph type="subTitle" idx="1"/>
          </p:nvPr>
        </p:nvSpPr>
        <p:spPr>
          <a:xfrm flipH="1">
            <a:off x="1219400" y="4132260"/>
            <a:ext cx="9733200" cy="50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2400">
                <a:solidFill>
                  <a:schemeClr val="dk1"/>
                </a:solidFill>
                <a:latin typeface="Lato"/>
                <a:ea typeface="Lato"/>
                <a:cs typeface="Lato"/>
                <a:sym typeface="Lato"/>
              </a:defRPr>
            </a:lvl1pPr>
            <a:lvl2pPr lvl="1" algn="ctr" rtl="0">
              <a:lnSpc>
                <a:spcPct val="100000"/>
              </a:lnSpc>
              <a:spcBef>
                <a:spcPts val="0"/>
              </a:spcBef>
              <a:spcAft>
                <a:spcPts val="0"/>
              </a:spcAft>
              <a:buClr>
                <a:srgbClr val="FFFFFF"/>
              </a:buClr>
              <a:buSzPts val="2800"/>
              <a:buNone/>
              <a:defRPr sz="3733">
                <a:solidFill>
                  <a:srgbClr val="FFFFFF"/>
                </a:solidFill>
              </a:defRPr>
            </a:lvl2pPr>
            <a:lvl3pPr lvl="2" algn="ctr" rtl="0">
              <a:lnSpc>
                <a:spcPct val="100000"/>
              </a:lnSpc>
              <a:spcBef>
                <a:spcPts val="0"/>
              </a:spcBef>
              <a:spcAft>
                <a:spcPts val="0"/>
              </a:spcAft>
              <a:buClr>
                <a:srgbClr val="FFFFFF"/>
              </a:buClr>
              <a:buSzPts val="2800"/>
              <a:buNone/>
              <a:defRPr sz="3733">
                <a:solidFill>
                  <a:srgbClr val="FFFFFF"/>
                </a:solidFill>
              </a:defRPr>
            </a:lvl3pPr>
            <a:lvl4pPr lvl="3" algn="ctr" rtl="0">
              <a:lnSpc>
                <a:spcPct val="100000"/>
              </a:lnSpc>
              <a:spcBef>
                <a:spcPts val="0"/>
              </a:spcBef>
              <a:spcAft>
                <a:spcPts val="0"/>
              </a:spcAft>
              <a:buClr>
                <a:srgbClr val="FFFFFF"/>
              </a:buClr>
              <a:buSzPts val="2800"/>
              <a:buNone/>
              <a:defRPr sz="3733">
                <a:solidFill>
                  <a:srgbClr val="FFFFFF"/>
                </a:solidFill>
              </a:defRPr>
            </a:lvl4pPr>
            <a:lvl5pPr lvl="4" algn="ctr" rtl="0">
              <a:lnSpc>
                <a:spcPct val="100000"/>
              </a:lnSpc>
              <a:spcBef>
                <a:spcPts val="0"/>
              </a:spcBef>
              <a:spcAft>
                <a:spcPts val="0"/>
              </a:spcAft>
              <a:buClr>
                <a:srgbClr val="FFFFFF"/>
              </a:buClr>
              <a:buSzPts val="2800"/>
              <a:buNone/>
              <a:defRPr sz="3733">
                <a:solidFill>
                  <a:srgbClr val="FFFFFF"/>
                </a:solidFill>
              </a:defRPr>
            </a:lvl5pPr>
            <a:lvl6pPr lvl="5" algn="ctr" rtl="0">
              <a:lnSpc>
                <a:spcPct val="100000"/>
              </a:lnSpc>
              <a:spcBef>
                <a:spcPts val="0"/>
              </a:spcBef>
              <a:spcAft>
                <a:spcPts val="0"/>
              </a:spcAft>
              <a:buClr>
                <a:srgbClr val="FFFFFF"/>
              </a:buClr>
              <a:buSzPts val="2800"/>
              <a:buNone/>
              <a:defRPr sz="3733">
                <a:solidFill>
                  <a:srgbClr val="FFFFFF"/>
                </a:solidFill>
              </a:defRPr>
            </a:lvl6pPr>
            <a:lvl7pPr lvl="6" algn="ctr" rtl="0">
              <a:lnSpc>
                <a:spcPct val="100000"/>
              </a:lnSpc>
              <a:spcBef>
                <a:spcPts val="0"/>
              </a:spcBef>
              <a:spcAft>
                <a:spcPts val="0"/>
              </a:spcAft>
              <a:buClr>
                <a:srgbClr val="FFFFFF"/>
              </a:buClr>
              <a:buSzPts val="2800"/>
              <a:buNone/>
              <a:defRPr sz="3733">
                <a:solidFill>
                  <a:srgbClr val="FFFFFF"/>
                </a:solidFill>
              </a:defRPr>
            </a:lvl7pPr>
            <a:lvl8pPr lvl="7" algn="ctr" rtl="0">
              <a:lnSpc>
                <a:spcPct val="100000"/>
              </a:lnSpc>
              <a:spcBef>
                <a:spcPts val="0"/>
              </a:spcBef>
              <a:spcAft>
                <a:spcPts val="0"/>
              </a:spcAft>
              <a:buClr>
                <a:srgbClr val="FFFFFF"/>
              </a:buClr>
              <a:buSzPts val="2800"/>
              <a:buNone/>
              <a:defRPr sz="3733">
                <a:solidFill>
                  <a:srgbClr val="FFFFFF"/>
                </a:solidFill>
              </a:defRPr>
            </a:lvl8pPr>
            <a:lvl9pPr lvl="8" algn="ctr" rtl="0">
              <a:lnSpc>
                <a:spcPct val="100000"/>
              </a:lnSpc>
              <a:spcBef>
                <a:spcPts val="0"/>
              </a:spcBef>
              <a:spcAft>
                <a:spcPts val="0"/>
              </a:spcAft>
              <a:buClr>
                <a:srgbClr val="FFFFFF"/>
              </a:buClr>
              <a:buSzPts val="2800"/>
              <a:buNone/>
              <a:defRPr sz="3733">
                <a:solidFill>
                  <a:srgbClr val="FFFFFF"/>
                </a:solidFill>
              </a:defRPr>
            </a:lvl9pPr>
          </a:lstStyle>
          <a:p>
            <a:endParaRPr/>
          </a:p>
        </p:txBody>
      </p:sp>
      <p:sp>
        <p:nvSpPr>
          <p:cNvPr id="879" name="Google Shape;879;p18"/>
          <p:cNvSpPr txBox="1">
            <a:spLocks noGrp="1"/>
          </p:cNvSpPr>
          <p:nvPr>
            <p:ph type="ctrTitle"/>
          </p:nvPr>
        </p:nvSpPr>
        <p:spPr>
          <a:xfrm flipH="1">
            <a:off x="1219000" y="3439933"/>
            <a:ext cx="9733200" cy="674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400"/>
              <a:buNone/>
              <a:defRPr>
                <a:solidFill>
                  <a:schemeClr val="dk1"/>
                </a:solidFill>
                <a:latin typeface="Montserrat ExtraBold"/>
                <a:ea typeface="Montserrat ExtraBold"/>
                <a:cs typeface="Montserrat ExtraBold"/>
                <a:sym typeface="Montserrat ExtraBold"/>
              </a:defRPr>
            </a:lvl1pPr>
            <a:lvl2pPr lvl="1" algn="ctr" rtl="0">
              <a:spcBef>
                <a:spcPts val="0"/>
              </a:spcBef>
              <a:spcAft>
                <a:spcPts val="0"/>
              </a:spcAft>
              <a:buClr>
                <a:srgbClr val="FFFFFF"/>
              </a:buClr>
              <a:buSzPts val="5200"/>
              <a:buNone/>
              <a:defRPr sz="6933">
                <a:solidFill>
                  <a:srgbClr val="FFFFFF"/>
                </a:solidFill>
              </a:defRPr>
            </a:lvl2pPr>
            <a:lvl3pPr lvl="2" algn="ctr" rtl="0">
              <a:spcBef>
                <a:spcPts val="0"/>
              </a:spcBef>
              <a:spcAft>
                <a:spcPts val="0"/>
              </a:spcAft>
              <a:buClr>
                <a:srgbClr val="FFFFFF"/>
              </a:buClr>
              <a:buSzPts val="5200"/>
              <a:buNone/>
              <a:defRPr sz="6933">
                <a:solidFill>
                  <a:srgbClr val="FFFFFF"/>
                </a:solidFill>
              </a:defRPr>
            </a:lvl3pPr>
            <a:lvl4pPr lvl="3" algn="ctr" rtl="0">
              <a:spcBef>
                <a:spcPts val="0"/>
              </a:spcBef>
              <a:spcAft>
                <a:spcPts val="0"/>
              </a:spcAft>
              <a:buClr>
                <a:srgbClr val="FFFFFF"/>
              </a:buClr>
              <a:buSzPts val="5200"/>
              <a:buNone/>
              <a:defRPr sz="6933">
                <a:solidFill>
                  <a:srgbClr val="FFFFFF"/>
                </a:solidFill>
              </a:defRPr>
            </a:lvl4pPr>
            <a:lvl5pPr lvl="4" algn="ctr" rtl="0">
              <a:spcBef>
                <a:spcPts val="0"/>
              </a:spcBef>
              <a:spcAft>
                <a:spcPts val="0"/>
              </a:spcAft>
              <a:buClr>
                <a:srgbClr val="FFFFFF"/>
              </a:buClr>
              <a:buSzPts val="5200"/>
              <a:buNone/>
              <a:defRPr sz="6933">
                <a:solidFill>
                  <a:srgbClr val="FFFFFF"/>
                </a:solidFill>
              </a:defRPr>
            </a:lvl5pPr>
            <a:lvl6pPr lvl="5" algn="ctr" rtl="0">
              <a:spcBef>
                <a:spcPts val="0"/>
              </a:spcBef>
              <a:spcAft>
                <a:spcPts val="0"/>
              </a:spcAft>
              <a:buClr>
                <a:srgbClr val="FFFFFF"/>
              </a:buClr>
              <a:buSzPts val="5200"/>
              <a:buNone/>
              <a:defRPr sz="6933">
                <a:solidFill>
                  <a:srgbClr val="FFFFFF"/>
                </a:solidFill>
              </a:defRPr>
            </a:lvl6pPr>
            <a:lvl7pPr lvl="6" algn="ctr" rtl="0">
              <a:spcBef>
                <a:spcPts val="0"/>
              </a:spcBef>
              <a:spcAft>
                <a:spcPts val="0"/>
              </a:spcAft>
              <a:buClr>
                <a:srgbClr val="FFFFFF"/>
              </a:buClr>
              <a:buSzPts val="5200"/>
              <a:buNone/>
              <a:defRPr sz="6933">
                <a:solidFill>
                  <a:srgbClr val="FFFFFF"/>
                </a:solidFill>
              </a:defRPr>
            </a:lvl7pPr>
            <a:lvl8pPr lvl="7" algn="ctr" rtl="0">
              <a:spcBef>
                <a:spcPts val="0"/>
              </a:spcBef>
              <a:spcAft>
                <a:spcPts val="0"/>
              </a:spcAft>
              <a:buClr>
                <a:srgbClr val="FFFFFF"/>
              </a:buClr>
              <a:buSzPts val="5200"/>
              <a:buNone/>
              <a:defRPr sz="6933">
                <a:solidFill>
                  <a:srgbClr val="FFFFFF"/>
                </a:solidFill>
              </a:defRPr>
            </a:lvl8pPr>
            <a:lvl9pPr lvl="8" algn="ctr" rtl="0">
              <a:spcBef>
                <a:spcPts val="0"/>
              </a:spcBef>
              <a:spcAft>
                <a:spcPts val="0"/>
              </a:spcAft>
              <a:buClr>
                <a:srgbClr val="FFFFFF"/>
              </a:buClr>
              <a:buSzPts val="5200"/>
              <a:buNone/>
              <a:defRPr sz="6933">
                <a:solidFill>
                  <a:srgbClr val="FFFFFF"/>
                </a:solidFill>
              </a:defRPr>
            </a:lvl9pPr>
          </a:lstStyle>
          <a:p>
            <a:endParaRPr/>
          </a:p>
        </p:txBody>
      </p:sp>
      <p:sp>
        <p:nvSpPr>
          <p:cNvPr id="880" name="Google Shape;880;p18"/>
          <p:cNvSpPr txBox="1">
            <a:spLocks noGrp="1"/>
          </p:cNvSpPr>
          <p:nvPr>
            <p:ph type="title" idx="2" hasCustomPrompt="1"/>
          </p:nvPr>
        </p:nvSpPr>
        <p:spPr>
          <a:xfrm>
            <a:off x="3588400" y="2598100"/>
            <a:ext cx="4978800" cy="830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6400"/>
            </a:lvl1pPr>
            <a:lvl2pPr lvl="1" algn="ctr" rtl="0">
              <a:spcBef>
                <a:spcPts val="0"/>
              </a:spcBef>
              <a:spcAft>
                <a:spcPts val="0"/>
              </a:spcAft>
              <a:buSzPts val="4800"/>
              <a:buNone/>
              <a:defRPr sz="6400" b="1"/>
            </a:lvl2pPr>
            <a:lvl3pPr lvl="2" algn="ctr" rtl="0">
              <a:spcBef>
                <a:spcPts val="0"/>
              </a:spcBef>
              <a:spcAft>
                <a:spcPts val="0"/>
              </a:spcAft>
              <a:buSzPts val="4800"/>
              <a:buNone/>
              <a:defRPr sz="6400" b="1"/>
            </a:lvl3pPr>
            <a:lvl4pPr lvl="3" algn="ctr" rtl="0">
              <a:spcBef>
                <a:spcPts val="0"/>
              </a:spcBef>
              <a:spcAft>
                <a:spcPts val="0"/>
              </a:spcAft>
              <a:buSzPts val="4800"/>
              <a:buNone/>
              <a:defRPr sz="6400" b="1"/>
            </a:lvl4pPr>
            <a:lvl5pPr lvl="4" algn="ctr" rtl="0">
              <a:spcBef>
                <a:spcPts val="0"/>
              </a:spcBef>
              <a:spcAft>
                <a:spcPts val="0"/>
              </a:spcAft>
              <a:buSzPts val="4800"/>
              <a:buNone/>
              <a:defRPr sz="6400" b="1"/>
            </a:lvl5pPr>
            <a:lvl6pPr lvl="5" algn="ctr" rtl="0">
              <a:spcBef>
                <a:spcPts val="0"/>
              </a:spcBef>
              <a:spcAft>
                <a:spcPts val="0"/>
              </a:spcAft>
              <a:buSzPts val="4800"/>
              <a:buNone/>
              <a:defRPr sz="6400" b="1"/>
            </a:lvl6pPr>
            <a:lvl7pPr lvl="6" algn="ctr" rtl="0">
              <a:spcBef>
                <a:spcPts val="0"/>
              </a:spcBef>
              <a:spcAft>
                <a:spcPts val="0"/>
              </a:spcAft>
              <a:buSzPts val="4800"/>
              <a:buNone/>
              <a:defRPr sz="6400" b="1"/>
            </a:lvl7pPr>
            <a:lvl8pPr lvl="7" algn="ctr" rtl="0">
              <a:spcBef>
                <a:spcPts val="0"/>
              </a:spcBef>
              <a:spcAft>
                <a:spcPts val="0"/>
              </a:spcAft>
              <a:buSzPts val="4800"/>
              <a:buNone/>
              <a:defRPr sz="6400" b="1"/>
            </a:lvl8pPr>
            <a:lvl9pPr lvl="8" algn="ctr" rtl="0">
              <a:spcBef>
                <a:spcPts val="0"/>
              </a:spcBef>
              <a:spcAft>
                <a:spcPts val="0"/>
              </a:spcAft>
              <a:buSzPts val="4800"/>
              <a:buNone/>
              <a:defRPr sz="6400" b="1"/>
            </a:lvl9pPr>
          </a:lstStyle>
          <a:p>
            <a:r>
              <a:t>xx%</a:t>
            </a:r>
          </a:p>
        </p:txBody>
      </p:sp>
      <p:grpSp>
        <p:nvGrpSpPr>
          <p:cNvPr id="881" name="Google Shape;881;p18"/>
          <p:cNvGrpSpPr/>
          <p:nvPr/>
        </p:nvGrpSpPr>
        <p:grpSpPr>
          <a:xfrm>
            <a:off x="7815167" y="5570900"/>
            <a:ext cx="4468800" cy="1362264"/>
            <a:chOff x="5861375" y="4178175"/>
            <a:chExt cx="3351600" cy="1021698"/>
          </a:xfrm>
        </p:grpSpPr>
        <p:sp>
          <p:nvSpPr>
            <p:cNvPr id="882" name="Google Shape;882;p18"/>
            <p:cNvSpPr/>
            <p:nvPr/>
          </p:nvSpPr>
          <p:spPr>
            <a:xfrm>
              <a:off x="5861375" y="4178175"/>
              <a:ext cx="3351600" cy="1021698"/>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883" name="Google Shape;883;p18"/>
            <p:cNvPicPr preferRelativeResize="0"/>
            <p:nvPr/>
          </p:nvPicPr>
          <p:blipFill>
            <a:blip r:embed="rId2">
              <a:alphaModFix/>
            </a:blip>
            <a:stretch>
              <a:fillRect/>
            </a:stretch>
          </p:blipFill>
          <p:spPr>
            <a:xfrm>
              <a:off x="6286501" y="4642934"/>
              <a:ext cx="2857497" cy="530969"/>
            </a:xfrm>
            <a:prstGeom prst="rect">
              <a:avLst/>
            </a:prstGeom>
            <a:noFill/>
            <a:ln>
              <a:noFill/>
            </a:ln>
          </p:spPr>
        </p:pic>
      </p:grpSp>
      <p:grpSp>
        <p:nvGrpSpPr>
          <p:cNvPr id="884" name="Google Shape;884;p18"/>
          <p:cNvGrpSpPr/>
          <p:nvPr/>
        </p:nvGrpSpPr>
        <p:grpSpPr>
          <a:xfrm>
            <a:off x="-137333" y="-316367"/>
            <a:ext cx="6208032" cy="3513467"/>
            <a:chOff x="-103000" y="-237275"/>
            <a:chExt cx="4656024" cy="2635100"/>
          </a:xfrm>
        </p:grpSpPr>
        <p:sp>
          <p:nvSpPr>
            <p:cNvPr id="885" name="Google Shape;885;p18"/>
            <p:cNvSpPr/>
            <p:nvPr/>
          </p:nvSpPr>
          <p:spPr>
            <a:xfrm>
              <a:off x="-19050" y="-76200"/>
              <a:ext cx="2668237" cy="1145841"/>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886" name="Google Shape;886;p18"/>
            <p:cNvSpPr/>
            <p:nvPr/>
          </p:nvSpPr>
          <p:spPr>
            <a:xfrm>
              <a:off x="-19050" y="-76200"/>
              <a:ext cx="4572074" cy="2474025"/>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887" name="Google Shape;887;p18"/>
            <p:cNvPicPr preferRelativeResize="0"/>
            <p:nvPr/>
          </p:nvPicPr>
          <p:blipFill rotWithShape="1">
            <a:blip r:embed="rId3">
              <a:alphaModFix/>
            </a:blip>
            <a:srcRect t="39" b="29"/>
            <a:stretch/>
          </p:blipFill>
          <p:spPr>
            <a:xfrm>
              <a:off x="-103000" y="-237275"/>
              <a:ext cx="1360299" cy="2331747"/>
            </a:xfrm>
            <a:prstGeom prst="rect">
              <a:avLst/>
            </a:prstGeom>
            <a:noFill/>
            <a:ln>
              <a:noFill/>
            </a:ln>
          </p:spPr>
        </p:pic>
      </p:grpSp>
    </p:spTree>
    <p:extLst>
      <p:ext uri="{BB962C8B-B14F-4D97-AF65-F5344CB8AC3E}">
        <p14:creationId xmlns:p14="http://schemas.microsoft.com/office/powerpoint/2010/main" val="37740538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hree columns" preserve="1">
  <p:cSld name="Three columns">
    <p:bg>
      <p:bgPr>
        <a:solidFill>
          <a:srgbClr val="FFFFFF"/>
        </a:solidFill>
        <a:effectLst/>
      </p:bgPr>
    </p:bg>
    <p:spTree>
      <p:nvGrpSpPr>
        <p:cNvPr id="1" name="Shape 888"/>
        <p:cNvGrpSpPr/>
        <p:nvPr/>
      </p:nvGrpSpPr>
      <p:grpSpPr>
        <a:xfrm>
          <a:off x="0" y="0"/>
          <a:ext cx="0" cy="0"/>
          <a:chOff x="0" y="0"/>
          <a:chExt cx="0" cy="0"/>
        </a:xfrm>
      </p:grpSpPr>
      <p:sp>
        <p:nvSpPr>
          <p:cNvPr id="889" name="Google Shape;889;p19"/>
          <p:cNvSpPr/>
          <p:nvPr/>
        </p:nvSpPr>
        <p:spPr>
          <a:xfrm rot="-3450524">
            <a:off x="1679056" y="5728816"/>
            <a:ext cx="1370963" cy="1842553"/>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890" name="Google Shape;890;p19"/>
          <p:cNvSpPr txBox="1">
            <a:spLocks noGrp="1"/>
          </p:cNvSpPr>
          <p:nvPr>
            <p:ph type="subTitle" idx="1"/>
          </p:nvPr>
        </p:nvSpPr>
        <p:spPr>
          <a:xfrm>
            <a:off x="1674700" y="3109335"/>
            <a:ext cx="2868000" cy="11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Josefin Slab SemiBold"/>
              <a:buChar char="●"/>
              <a:defRPr sz="1600"/>
            </a:lvl1pPr>
            <a:lvl2pPr lvl="1" algn="ctr" rtl="0">
              <a:lnSpc>
                <a:spcPct val="100000"/>
              </a:lnSpc>
              <a:spcBef>
                <a:spcPts val="2133"/>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9pPr>
          </a:lstStyle>
          <a:p>
            <a:endParaRPr/>
          </a:p>
        </p:txBody>
      </p:sp>
      <p:sp>
        <p:nvSpPr>
          <p:cNvPr id="891" name="Google Shape;891;p19"/>
          <p:cNvSpPr txBox="1">
            <a:spLocks noGrp="1"/>
          </p:cNvSpPr>
          <p:nvPr>
            <p:ph type="subTitle" idx="2"/>
          </p:nvPr>
        </p:nvSpPr>
        <p:spPr>
          <a:xfrm>
            <a:off x="4672017" y="3109335"/>
            <a:ext cx="2868000" cy="11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Josefin Slab SemiBold"/>
              <a:buChar char="●"/>
              <a:defRPr sz="1600"/>
            </a:lvl1pPr>
            <a:lvl2pPr lvl="1" algn="ctr" rtl="0">
              <a:lnSpc>
                <a:spcPct val="100000"/>
              </a:lnSpc>
              <a:spcBef>
                <a:spcPts val="2133"/>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9pPr>
          </a:lstStyle>
          <a:p>
            <a:endParaRPr/>
          </a:p>
        </p:txBody>
      </p:sp>
      <p:sp>
        <p:nvSpPr>
          <p:cNvPr id="892" name="Google Shape;892;p19"/>
          <p:cNvSpPr txBox="1">
            <a:spLocks noGrp="1"/>
          </p:cNvSpPr>
          <p:nvPr>
            <p:ph type="subTitle" idx="3"/>
          </p:nvPr>
        </p:nvSpPr>
        <p:spPr>
          <a:xfrm>
            <a:off x="7669333" y="3109335"/>
            <a:ext cx="2868000" cy="11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Josefin Slab SemiBold"/>
              <a:buChar char="●"/>
              <a:defRPr sz="1600"/>
            </a:lvl1pPr>
            <a:lvl2pPr lvl="1" algn="ctr" rtl="0">
              <a:lnSpc>
                <a:spcPct val="100000"/>
              </a:lnSpc>
              <a:spcBef>
                <a:spcPts val="2133"/>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200"/>
              <a:buFont typeface="Josefin Slab SemiBold"/>
              <a:buChar char="■"/>
              <a:defRPr sz="1467">
                <a:solidFill>
                  <a:srgbClr val="434343"/>
                </a:solidFill>
                <a:latin typeface="Roboto Condensed Light"/>
                <a:ea typeface="Roboto Condensed Light"/>
                <a:cs typeface="Roboto Condensed Light"/>
                <a:sym typeface="Roboto Condensed Light"/>
              </a:defRPr>
            </a:lvl9pPr>
          </a:lstStyle>
          <a:p>
            <a:endParaRPr/>
          </a:p>
        </p:txBody>
      </p:sp>
      <p:sp>
        <p:nvSpPr>
          <p:cNvPr id="893" name="Google Shape;893;p19"/>
          <p:cNvSpPr txBox="1">
            <a:spLocks noGrp="1"/>
          </p:cNvSpPr>
          <p:nvPr>
            <p:ph type="subTitle" idx="4"/>
          </p:nvPr>
        </p:nvSpPr>
        <p:spPr>
          <a:xfrm>
            <a:off x="1879979" y="2465877"/>
            <a:ext cx="2438400" cy="6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2400">
                <a:solidFill>
                  <a:srgbClr val="FFFFFF"/>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894" name="Google Shape;894;p19"/>
          <p:cNvSpPr txBox="1">
            <a:spLocks noGrp="1"/>
          </p:cNvSpPr>
          <p:nvPr>
            <p:ph type="subTitle" idx="5"/>
          </p:nvPr>
        </p:nvSpPr>
        <p:spPr>
          <a:xfrm>
            <a:off x="4899900" y="2465877"/>
            <a:ext cx="2438400" cy="6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2400">
                <a:solidFill>
                  <a:srgbClr val="FFFFFF"/>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895" name="Google Shape;895;p19"/>
          <p:cNvSpPr txBox="1">
            <a:spLocks noGrp="1"/>
          </p:cNvSpPr>
          <p:nvPr>
            <p:ph type="subTitle" idx="6"/>
          </p:nvPr>
        </p:nvSpPr>
        <p:spPr>
          <a:xfrm>
            <a:off x="7903224" y="2465877"/>
            <a:ext cx="2438400" cy="6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2400">
                <a:solidFill>
                  <a:srgbClr val="FFFFFF"/>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896" name="Google Shape;896;p19"/>
          <p:cNvSpPr txBox="1">
            <a:spLocks noGrp="1"/>
          </p:cNvSpPr>
          <p:nvPr>
            <p:ph type="title"/>
          </p:nvPr>
        </p:nvSpPr>
        <p:spPr>
          <a:xfrm>
            <a:off x="1213467" y="666760"/>
            <a:ext cx="9733200" cy="76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7" name="Google Shape;897;p19"/>
          <p:cNvSpPr txBox="1">
            <a:spLocks noGrp="1"/>
          </p:cNvSpPr>
          <p:nvPr>
            <p:ph type="subTitle" idx="7"/>
          </p:nvPr>
        </p:nvSpPr>
        <p:spPr>
          <a:xfrm>
            <a:off x="1878391" y="4372932"/>
            <a:ext cx="2438400" cy="6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24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898" name="Google Shape;898;p19"/>
          <p:cNvSpPr txBox="1">
            <a:spLocks noGrp="1"/>
          </p:cNvSpPr>
          <p:nvPr>
            <p:ph type="subTitle" idx="8"/>
          </p:nvPr>
        </p:nvSpPr>
        <p:spPr>
          <a:xfrm>
            <a:off x="4878459" y="4372917"/>
            <a:ext cx="2438400" cy="6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24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899" name="Google Shape;899;p19"/>
          <p:cNvSpPr txBox="1">
            <a:spLocks noGrp="1"/>
          </p:cNvSpPr>
          <p:nvPr>
            <p:ph type="subTitle" idx="9"/>
          </p:nvPr>
        </p:nvSpPr>
        <p:spPr>
          <a:xfrm>
            <a:off x="7909463" y="4372932"/>
            <a:ext cx="2438400" cy="60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24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900" name="Google Shape;900;p19"/>
          <p:cNvSpPr/>
          <p:nvPr/>
        </p:nvSpPr>
        <p:spPr>
          <a:xfrm rot="6744193">
            <a:off x="10170396" y="-302878"/>
            <a:ext cx="1209131" cy="1228937"/>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01" name="Google Shape;901;p19"/>
          <p:cNvSpPr/>
          <p:nvPr/>
        </p:nvSpPr>
        <p:spPr>
          <a:xfrm>
            <a:off x="12352450" y="-418800"/>
            <a:ext cx="42751" cy="31351"/>
          </a:xfrm>
          <a:custGeom>
            <a:avLst/>
            <a:gdLst/>
            <a:ahLst/>
            <a:cxnLst/>
            <a:rect l="l" t="t" r="r" b="b"/>
            <a:pathLst>
              <a:path w="600" h="440" extrusionOk="0">
                <a:moveTo>
                  <a:pt x="556" y="0"/>
                </a:moveTo>
                <a:lnTo>
                  <a:pt x="19" y="33"/>
                </a:lnTo>
                <a:cubicBezTo>
                  <a:pt x="5" y="66"/>
                  <a:pt x="1" y="100"/>
                  <a:pt x="1" y="137"/>
                </a:cubicBezTo>
                <a:cubicBezTo>
                  <a:pt x="1" y="302"/>
                  <a:pt x="132" y="439"/>
                  <a:pt x="297" y="439"/>
                </a:cubicBezTo>
                <a:cubicBezTo>
                  <a:pt x="462" y="439"/>
                  <a:pt x="599" y="302"/>
                  <a:pt x="599" y="137"/>
                </a:cubicBezTo>
                <a:cubicBezTo>
                  <a:pt x="599" y="85"/>
                  <a:pt x="580" y="43"/>
                  <a:pt x="556"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02" name="Google Shape;902;p19"/>
          <p:cNvSpPr/>
          <p:nvPr/>
        </p:nvSpPr>
        <p:spPr>
          <a:xfrm>
            <a:off x="12210308" y="-410107"/>
            <a:ext cx="42393" cy="22657"/>
          </a:xfrm>
          <a:custGeom>
            <a:avLst/>
            <a:gdLst/>
            <a:ahLst/>
            <a:cxnLst/>
            <a:rect l="l" t="t" r="r" b="b"/>
            <a:pathLst>
              <a:path w="595" h="318" extrusionOk="0">
                <a:moveTo>
                  <a:pt x="594" y="0"/>
                </a:moveTo>
                <a:lnTo>
                  <a:pt x="0" y="39"/>
                </a:lnTo>
                <a:cubicBezTo>
                  <a:pt x="15" y="194"/>
                  <a:pt x="142" y="317"/>
                  <a:pt x="298" y="317"/>
                </a:cubicBezTo>
                <a:cubicBezTo>
                  <a:pt x="463" y="317"/>
                  <a:pt x="594" y="180"/>
                  <a:pt x="594" y="15"/>
                </a:cubicBezTo>
                <a:lnTo>
                  <a:pt x="594" y="0"/>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03" name="Google Shape;903;p19"/>
          <p:cNvSpPr/>
          <p:nvPr/>
        </p:nvSpPr>
        <p:spPr>
          <a:xfrm>
            <a:off x="12071157" y="-400987"/>
            <a:ext cx="38048" cy="13537"/>
          </a:xfrm>
          <a:custGeom>
            <a:avLst/>
            <a:gdLst/>
            <a:ahLst/>
            <a:cxnLst/>
            <a:rect l="l" t="t" r="r" b="b"/>
            <a:pathLst>
              <a:path w="534" h="190" extrusionOk="0">
                <a:moveTo>
                  <a:pt x="534" y="0"/>
                </a:moveTo>
                <a:lnTo>
                  <a:pt x="1" y="33"/>
                </a:lnTo>
                <a:cubicBezTo>
                  <a:pt x="53" y="122"/>
                  <a:pt x="142" y="189"/>
                  <a:pt x="255" y="189"/>
                </a:cubicBezTo>
                <a:cubicBezTo>
                  <a:pt x="379" y="189"/>
                  <a:pt x="486" y="109"/>
                  <a:pt x="534"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04" name="Google Shape;904;p19"/>
          <p:cNvSpPr/>
          <p:nvPr/>
        </p:nvSpPr>
        <p:spPr>
          <a:xfrm>
            <a:off x="11937778" y="-391227"/>
            <a:ext cx="20591" cy="3776"/>
          </a:xfrm>
          <a:custGeom>
            <a:avLst/>
            <a:gdLst/>
            <a:ahLst/>
            <a:cxnLst/>
            <a:rect l="l" t="t" r="r" b="b"/>
            <a:pathLst>
              <a:path w="289" h="53" extrusionOk="0">
                <a:moveTo>
                  <a:pt x="288" y="0"/>
                </a:moveTo>
                <a:lnTo>
                  <a:pt x="1" y="18"/>
                </a:lnTo>
                <a:cubicBezTo>
                  <a:pt x="38" y="37"/>
                  <a:pt x="86" y="52"/>
                  <a:pt x="133" y="52"/>
                </a:cubicBezTo>
                <a:cubicBezTo>
                  <a:pt x="190" y="52"/>
                  <a:pt x="246" y="28"/>
                  <a:pt x="288" y="0"/>
                </a:cubicBez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05" name="Google Shape;905;p19"/>
          <p:cNvSpPr/>
          <p:nvPr/>
        </p:nvSpPr>
        <p:spPr>
          <a:xfrm>
            <a:off x="10148988" y="372785"/>
            <a:ext cx="21161" cy="12540"/>
          </a:xfrm>
          <a:custGeom>
            <a:avLst/>
            <a:gdLst/>
            <a:ahLst/>
            <a:cxnLst/>
            <a:rect l="l" t="t" r="r" b="b"/>
            <a:pathLst>
              <a:path w="297" h="176" extrusionOk="0">
                <a:moveTo>
                  <a:pt x="0" y="1"/>
                </a:moveTo>
                <a:cubicBezTo>
                  <a:pt x="0" y="67"/>
                  <a:pt x="24" y="128"/>
                  <a:pt x="61" y="175"/>
                </a:cubicBezTo>
                <a:cubicBezTo>
                  <a:pt x="142" y="161"/>
                  <a:pt x="216" y="151"/>
                  <a:pt x="297" y="138"/>
                </a:cubicBezTo>
                <a:lnTo>
                  <a:pt x="297" y="1"/>
                </a:lnTo>
                <a:close/>
              </a:path>
            </a:pathLst>
          </a:custGeom>
          <a:solidFill>
            <a:srgbClr val="02020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906" name="Google Shape;906;p19"/>
          <p:cNvGrpSpPr/>
          <p:nvPr/>
        </p:nvGrpSpPr>
        <p:grpSpPr>
          <a:xfrm>
            <a:off x="-87059" y="3513631"/>
            <a:ext cx="6009664" cy="3802292"/>
            <a:chOff x="-65294" y="2635223"/>
            <a:chExt cx="4507248" cy="2851719"/>
          </a:xfrm>
        </p:grpSpPr>
        <p:sp>
          <p:nvSpPr>
            <p:cNvPr id="907" name="Google Shape;907;p19"/>
            <p:cNvSpPr/>
            <p:nvPr/>
          </p:nvSpPr>
          <p:spPr>
            <a:xfrm>
              <a:off x="-37819" y="3229639"/>
              <a:ext cx="642082" cy="720274"/>
            </a:xfrm>
            <a:custGeom>
              <a:avLst/>
              <a:gdLst/>
              <a:ahLst/>
              <a:cxnLst/>
              <a:rect l="l" t="t" r="r" b="b"/>
              <a:pathLst>
                <a:path w="8249" h="13525" extrusionOk="0">
                  <a:moveTo>
                    <a:pt x="1" y="1"/>
                  </a:moveTo>
                  <a:lnTo>
                    <a:pt x="1" y="13149"/>
                  </a:lnTo>
                  <a:cubicBezTo>
                    <a:pt x="904" y="13390"/>
                    <a:pt x="1832" y="13525"/>
                    <a:pt x="2764" y="13525"/>
                  </a:cubicBezTo>
                  <a:cubicBezTo>
                    <a:pt x="2962" y="13525"/>
                    <a:pt x="3161" y="13519"/>
                    <a:pt x="3359" y="13506"/>
                  </a:cubicBezTo>
                  <a:cubicBezTo>
                    <a:pt x="4938" y="13408"/>
                    <a:pt x="6513" y="12870"/>
                    <a:pt x="7795" y="11950"/>
                  </a:cubicBezTo>
                  <a:cubicBezTo>
                    <a:pt x="8032" y="10960"/>
                    <a:pt x="8211" y="9965"/>
                    <a:pt x="8220" y="8961"/>
                  </a:cubicBezTo>
                  <a:cubicBezTo>
                    <a:pt x="8248" y="6263"/>
                    <a:pt x="6970" y="3580"/>
                    <a:pt x="4858" y="1896"/>
                  </a:cubicBezTo>
                  <a:cubicBezTo>
                    <a:pt x="3476" y="797"/>
                    <a:pt x="1760" y="147"/>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08" name="Google Shape;908;p19"/>
            <p:cNvSpPr/>
            <p:nvPr/>
          </p:nvSpPr>
          <p:spPr>
            <a:xfrm>
              <a:off x="-37819" y="3866020"/>
              <a:ext cx="2675353" cy="1620922"/>
            </a:xfrm>
            <a:custGeom>
              <a:avLst/>
              <a:gdLst/>
              <a:ahLst/>
              <a:cxnLst/>
              <a:rect l="l" t="t" r="r" b="b"/>
              <a:pathLst>
                <a:path w="34371" h="30437" extrusionOk="0">
                  <a:moveTo>
                    <a:pt x="7795" y="0"/>
                  </a:moveTo>
                  <a:lnTo>
                    <a:pt x="7795" y="0"/>
                  </a:lnTo>
                  <a:cubicBezTo>
                    <a:pt x="6513" y="920"/>
                    <a:pt x="4938" y="1458"/>
                    <a:pt x="3359" y="1556"/>
                  </a:cubicBezTo>
                  <a:cubicBezTo>
                    <a:pt x="3161" y="1569"/>
                    <a:pt x="2962" y="1575"/>
                    <a:pt x="2764" y="1575"/>
                  </a:cubicBezTo>
                  <a:cubicBezTo>
                    <a:pt x="1832" y="1575"/>
                    <a:pt x="904" y="1440"/>
                    <a:pt x="1" y="1199"/>
                  </a:cubicBezTo>
                  <a:lnTo>
                    <a:pt x="1" y="30437"/>
                  </a:lnTo>
                  <a:lnTo>
                    <a:pt x="33058" y="30437"/>
                  </a:lnTo>
                  <a:cubicBezTo>
                    <a:pt x="33441" y="29682"/>
                    <a:pt x="33737" y="28895"/>
                    <a:pt x="33874" y="28051"/>
                  </a:cubicBezTo>
                  <a:cubicBezTo>
                    <a:pt x="34370" y="24967"/>
                    <a:pt x="32507" y="21872"/>
                    <a:pt x="29965" y="20052"/>
                  </a:cubicBezTo>
                  <a:cubicBezTo>
                    <a:pt x="27419" y="18237"/>
                    <a:pt x="24297" y="17464"/>
                    <a:pt x="21231" y="16836"/>
                  </a:cubicBezTo>
                  <a:cubicBezTo>
                    <a:pt x="18166" y="16209"/>
                    <a:pt x="15030" y="15681"/>
                    <a:pt x="12248" y="14252"/>
                  </a:cubicBezTo>
                  <a:cubicBezTo>
                    <a:pt x="9465" y="12828"/>
                    <a:pt x="7037" y="10305"/>
                    <a:pt x="6622" y="7206"/>
                  </a:cubicBezTo>
                  <a:cubicBezTo>
                    <a:pt x="6296" y="4777"/>
                    <a:pt x="7216" y="2405"/>
                    <a:pt x="77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909" name="Google Shape;909;p19"/>
            <p:cNvPicPr preferRelativeResize="0"/>
            <p:nvPr/>
          </p:nvPicPr>
          <p:blipFill>
            <a:blip r:embed="rId2">
              <a:alphaModFix/>
            </a:blip>
            <a:stretch>
              <a:fillRect/>
            </a:stretch>
          </p:blipFill>
          <p:spPr>
            <a:xfrm>
              <a:off x="-65294" y="2635223"/>
              <a:ext cx="429975" cy="1259569"/>
            </a:xfrm>
            <a:prstGeom prst="rect">
              <a:avLst/>
            </a:prstGeom>
            <a:noFill/>
            <a:ln>
              <a:noFill/>
            </a:ln>
          </p:spPr>
        </p:pic>
        <p:pic>
          <p:nvPicPr>
            <p:cNvPr id="910" name="Google Shape;910;p19"/>
            <p:cNvPicPr preferRelativeResize="0"/>
            <p:nvPr/>
          </p:nvPicPr>
          <p:blipFill>
            <a:blip r:embed="rId3">
              <a:alphaModFix/>
            </a:blip>
            <a:stretch>
              <a:fillRect/>
            </a:stretch>
          </p:blipFill>
          <p:spPr>
            <a:xfrm>
              <a:off x="1716277" y="4757905"/>
              <a:ext cx="2725678" cy="431892"/>
            </a:xfrm>
            <a:prstGeom prst="rect">
              <a:avLst/>
            </a:prstGeom>
            <a:noFill/>
            <a:ln>
              <a:noFill/>
            </a:ln>
          </p:spPr>
        </p:pic>
      </p:grpSp>
      <p:sp>
        <p:nvSpPr>
          <p:cNvPr id="911" name="Google Shape;911;p19"/>
          <p:cNvSpPr/>
          <p:nvPr/>
        </p:nvSpPr>
        <p:spPr>
          <a:xfrm>
            <a:off x="10223871" y="-181609"/>
            <a:ext cx="2134365" cy="1844876"/>
          </a:xfrm>
          <a:custGeom>
            <a:avLst/>
            <a:gdLst/>
            <a:ahLst/>
            <a:cxnLst/>
            <a:rect l="l" t="t" r="r" b="b"/>
            <a:pathLst>
              <a:path w="29956" h="25893" extrusionOk="0">
                <a:moveTo>
                  <a:pt x="1594" y="1"/>
                </a:moveTo>
                <a:cubicBezTo>
                  <a:pt x="501" y="1468"/>
                  <a:pt x="0" y="3372"/>
                  <a:pt x="269" y="5183"/>
                </a:cubicBezTo>
                <a:cubicBezTo>
                  <a:pt x="566" y="7212"/>
                  <a:pt x="1811" y="9079"/>
                  <a:pt x="3570" y="10130"/>
                </a:cubicBezTo>
                <a:cubicBezTo>
                  <a:pt x="7155" y="12276"/>
                  <a:pt x="12261" y="11003"/>
                  <a:pt x="15412" y="13748"/>
                </a:cubicBezTo>
                <a:cubicBezTo>
                  <a:pt x="17755" y="15785"/>
                  <a:pt x="18105" y="19274"/>
                  <a:pt x="19798" y="21873"/>
                </a:cubicBezTo>
                <a:cubicBezTo>
                  <a:pt x="21137" y="23924"/>
                  <a:pt x="23357" y="25377"/>
                  <a:pt x="25773" y="25778"/>
                </a:cubicBezTo>
                <a:cubicBezTo>
                  <a:pt x="26239" y="25855"/>
                  <a:pt x="26710" y="25892"/>
                  <a:pt x="27182" y="25892"/>
                </a:cubicBezTo>
                <a:cubicBezTo>
                  <a:pt x="28121" y="25892"/>
                  <a:pt x="29060" y="25743"/>
                  <a:pt x="29956" y="25456"/>
                </a:cubicBezTo>
                <a:lnTo>
                  <a:pt x="29956" y="1"/>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912" name="Google Shape;912;p19"/>
          <p:cNvPicPr preferRelativeResize="0"/>
          <p:nvPr/>
        </p:nvPicPr>
        <p:blipFill>
          <a:blip r:embed="rId4">
            <a:alphaModFix/>
          </a:blip>
          <a:stretch>
            <a:fillRect/>
          </a:stretch>
        </p:blipFill>
        <p:spPr>
          <a:xfrm>
            <a:off x="9226779" y="-466632"/>
            <a:ext cx="3334667" cy="1844867"/>
          </a:xfrm>
          <a:prstGeom prst="rect">
            <a:avLst/>
          </a:prstGeom>
          <a:noFill/>
          <a:ln>
            <a:noFill/>
          </a:ln>
        </p:spPr>
      </p:pic>
    </p:spTree>
    <p:extLst>
      <p:ext uri="{BB962C8B-B14F-4D97-AF65-F5344CB8AC3E}">
        <p14:creationId xmlns:p14="http://schemas.microsoft.com/office/powerpoint/2010/main" val="25017603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Four columns" preserve="1">
  <p:cSld name="Four columns">
    <p:bg>
      <p:bgPr>
        <a:noFill/>
        <a:effectLst/>
      </p:bgPr>
    </p:bg>
    <p:spTree>
      <p:nvGrpSpPr>
        <p:cNvPr id="1" name="Shape 913"/>
        <p:cNvGrpSpPr/>
        <p:nvPr/>
      </p:nvGrpSpPr>
      <p:grpSpPr>
        <a:xfrm>
          <a:off x="0" y="0"/>
          <a:ext cx="0" cy="0"/>
          <a:chOff x="0" y="0"/>
          <a:chExt cx="0" cy="0"/>
        </a:xfrm>
      </p:grpSpPr>
      <p:sp>
        <p:nvSpPr>
          <p:cNvPr id="914" name="Google Shape;914;p20"/>
          <p:cNvSpPr txBox="1">
            <a:spLocks noGrp="1"/>
          </p:cNvSpPr>
          <p:nvPr>
            <p:ph type="subTitle" idx="1"/>
          </p:nvPr>
        </p:nvSpPr>
        <p:spPr>
          <a:xfrm>
            <a:off x="1229599" y="4142707"/>
            <a:ext cx="2657200" cy="122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100"/>
              <a:buFont typeface="Roboto Condensed Light"/>
              <a:buNone/>
              <a:defRPr>
                <a:solidFill>
                  <a:schemeClr val="dk1"/>
                </a:solidFill>
              </a:defRPr>
            </a:lvl1pPr>
            <a:lvl2pPr lvl="1"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9pPr>
          </a:lstStyle>
          <a:p>
            <a:endParaRPr/>
          </a:p>
        </p:txBody>
      </p:sp>
      <p:sp>
        <p:nvSpPr>
          <p:cNvPr id="915" name="Google Shape;915;p20"/>
          <p:cNvSpPr txBox="1">
            <a:spLocks noGrp="1"/>
          </p:cNvSpPr>
          <p:nvPr>
            <p:ph type="subTitle" idx="2"/>
          </p:nvPr>
        </p:nvSpPr>
        <p:spPr>
          <a:xfrm>
            <a:off x="4697435" y="4176505"/>
            <a:ext cx="853600" cy="853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4000" b="1">
                <a:latin typeface="Montserrat"/>
                <a:ea typeface="Montserrat"/>
                <a:cs typeface="Montserrat"/>
                <a:sym typeface="Montserrat"/>
              </a:defRPr>
            </a:lvl1pPr>
            <a:lvl2pPr lvl="1"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a:endParaRPr/>
          </a:p>
        </p:txBody>
      </p:sp>
      <p:sp>
        <p:nvSpPr>
          <p:cNvPr id="916" name="Google Shape;916;p20"/>
          <p:cNvSpPr txBox="1">
            <a:spLocks noGrp="1"/>
          </p:cNvSpPr>
          <p:nvPr>
            <p:ph type="subTitle" idx="3"/>
          </p:nvPr>
        </p:nvSpPr>
        <p:spPr>
          <a:xfrm>
            <a:off x="8413497" y="4142693"/>
            <a:ext cx="2658000" cy="12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100"/>
              <a:buFont typeface="Roboto Condensed Light"/>
              <a:buNone/>
              <a:defRPr>
                <a:solidFill>
                  <a:schemeClr val="dk1"/>
                </a:solidFill>
              </a:defRPr>
            </a:lvl1pPr>
            <a:lvl2pPr lvl="1"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9pPr>
          </a:lstStyle>
          <a:p>
            <a:endParaRPr/>
          </a:p>
        </p:txBody>
      </p:sp>
      <p:sp>
        <p:nvSpPr>
          <p:cNvPr id="917" name="Google Shape;917;p20"/>
          <p:cNvSpPr txBox="1">
            <a:spLocks noGrp="1"/>
          </p:cNvSpPr>
          <p:nvPr>
            <p:ph type="subTitle" idx="4"/>
          </p:nvPr>
        </p:nvSpPr>
        <p:spPr>
          <a:xfrm>
            <a:off x="6459900" y="4176505"/>
            <a:ext cx="853600" cy="853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4000" b="1">
                <a:latin typeface="Montserrat"/>
                <a:ea typeface="Montserrat"/>
                <a:cs typeface="Montserrat"/>
                <a:sym typeface="Montserrat"/>
              </a:defRPr>
            </a:lvl1pPr>
            <a:lvl2pPr lvl="1"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a:endParaRPr/>
          </a:p>
        </p:txBody>
      </p:sp>
      <p:sp>
        <p:nvSpPr>
          <p:cNvPr id="918" name="Google Shape;918;p20"/>
          <p:cNvSpPr txBox="1">
            <a:spLocks noGrp="1"/>
          </p:cNvSpPr>
          <p:nvPr>
            <p:ph type="subTitle" idx="5"/>
          </p:nvPr>
        </p:nvSpPr>
        <p:spPr>
          <a:xfrm>
            <a:off x="1229599" y="2287471"/>
            <a:ext cx="2660800" cy="121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100"/>
              <a:buFont typeface="Roboto Condensed Light"/>
              <a:buNone/>
              <a:defRPr>
                <a:solidFill>
                  <a:schemeClr val="dk1"/>
                </a:solidFill>
              </a:defRPr>
            </a:lvl1pPr>
            <a:lvl2pPr lvl="1"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9pPr>
          </a:lstStyle>
          <a:p>
            <a:endParaRPr/>
          </a:p>
        </p:txBody>
      </p:sp>
      <p:sp>
        <p:nvSpPr>
          <p:cNvPr id="919" name="Google Shape;919;p20"/>
          <p:cNvSpPr txBox="1">
            <a:spLocks noGrp="1"/>
          </p:cNvSpPr>
          <p:nvPr>
            <p:ph type="subTitle" idx="6"/>
          </p:nvPr>
        </p:nvSpPr>
        <p:spPr>
          <a:xfrm>
            <a:off x="4697435" y="2595548"/>
            <a:ext cx="853600" cy="853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4000" b="1">
                <a:latin typeface="Montserrat"/>
                <a:ea typeface="Montserrat"/>
                <a:cs typeface="Montserrat"/>
                <a:sym typeface="Montserrat"/>
              </a:defRPr>
            </a:lvl1pPr>
            <a:lvl2pPr lvl="1"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a:endParaRPr/>
          </a:p>
        </p:txBody>
      </p:sp>
      <p:sp>
        <p:nvSpPr>
          <p:cNvPr id="920" name="Google Shape;920;p20"/>
          <p:cNvSpPr txBox="1">
            <a:spLocks noGrp="1"/>
          </p:cNvSpPr>
          <p:nvPr>
            <p:ph type="subTitle" idx="7"/>
          </p:nvPr>
        </p:nvSpPr>
        <p:spPr>
          <a:xfrm>
            <a:off x="8404933" y="2286863"/>
            <a:ext cx="2658000" cy="12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100"/>
              <a:buFont typeface="Roboto Condensed Light"/>
              <a:buNone/>
              <a:defRPr>
                <a:solidFill>
                  <a:schemeClr val="dk1"/>
                </a:solidFill>
              </a:defRPr>
            </a:lvl1pPr>
            <a:lvl2pPr lvl="1"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F3F3F3"/>
              </a:buClr>
              <a:buSzPts val="1100"/>
              <a:buFont typeface="Roboto Condensed Light"/>
              <a:buNone/>
              <a:defRPr sz="1467">
                <a:solidFill>
                  <a:srgbClr val="F3F3F3"/>
                </a:solidFill>
                <a:latin typeface="Roboto Condensed Light"/>
                <a:ea typeface="Roboto Condensed Light"/>
                <a:cs typeface="Roboto Condensed Light"/>
                <a:sym typeface="Roboto Condensed Light"/>
              </a:defRPr>
            </a:lvl9pPr>
          </a:lstStyle>
          <a:p>
            <a:endParaRPr/>
          </a:p>
        </p:txBody>
      </p:sp>
      <p:sp>
        <p:nvSpPr>
          <p:cNvPr id="921" name="Google Shape;921;p20"/>
          <p:cNvSpPr txBox="1">
            <a:spLocks noGrp="1"/>
          </p:cNvSpPr>
          <p:nvPr>
            <p:ph type="subTitle" idx="8"/>
          </p:nvPr>
        </p:nvSpPr>
        <p:spPr>
          <a:xfrm>
            <a:off x="6459900" y="2595548"/>
            <a:ext cx="853600" cy="8536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Staatliches"/>
              <a:buNone/>
              <a:defRPr sz="4000" b="1">
                <a:latin typeface="Montserrat"/>
                <a:ea typeface="Montserrat"/>
                <a:cs typeface="Montserrat"/>
                <a:sym typeface="Montserrat"/>
              </a:defRPr>
            </a:lvl1pPr>
            <a:lvl2pPr lvl="1"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2pPr>
            <a:lvl3pPr lvl="2"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3pPr>
            <a:lvl4pPr lvl="3"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4pPr>
            <a:lvl5pPr lvl="4"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5pPr>
            <a:lvl6pPr lvl="5"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6pPr>
            <a:lvl7pPr lvl="6"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7pPr>
            <a:lvl8pPr lvl="7"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8pPr>
            <a:lvl9pPr lvl="8" algn="ctr" rtl="0">
              <a:lnSpc>
                <a:spcPct val="100000"/>
              </a:lnSpc>
              <a:spcBef>
                <a:spcPts val="0"/>
              </a:spcBef>
              <a:spcAft>
                <a:spcPts val="0"/>
              </a:spcAft>
              <a:buClr>
                <a:srgbClr val="F3F3F3"/>
              </a:buClr>
              <a:buSzPts val="1400"/>
              <a:buFont typeface="Staatliches"/>
              <a:buNone/>
              <a:defRPr>
                <a:solidFill>
                  <a:srgbClr val="F3F3F3"/>
                </a:solidFill>
                <a:latin typeface="Staatliches"/>
                <a:ea typeface="Staatliches"/>
                <a:cs typeface="Staatliches"/>
                <a:sym typeface="Staatliches"/>
              </a:defRPr>
            </a:lvl9pPr>
          </a:lstStyle>
          <a:p>
            <a:endParaRPr/>
          </a:p>
        </p:txBody>
      </p:sp>
      <p:sp>
        <p:nvSpPr>
          <p:cNvPr id="922" name="Google Shape;922;p20"/>
          <p:cNvSpPr txBox="1">
            <a:spLocks noGrp="1"/>
          </p:cNvSpPr>
          <p:nvPr>
            <p:ph type="title"/>
          </p:nvPr>
        </p:nvSpPr>
        <p:spPr>
          <a:xfrm>
            <a:off x="1229600" y="671740"/>
            <a:ext cx="9753600" cy="73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23" name="Google Shape;923;p20"/>
          <p:cNvGrpSpPr/>
          <p:nvPr/>
        </p:nvGrpSpPr>
        <p:grpSpPr>
          <a:xfrm>
            <a:off x="-793089" y="-2098181"/>
            <a:ext cx="3845661" cy="3845823"/>
            <a:chOff x="-594817" y="-1573636"/>
            <a:chExt cx="2884246" cy="2884367"/>
          </a:xfrm>
        </p:grpSpPr>
        <p:sp>
          <p:nvSpPr>
            <p:cNvPr id="924" name="Google Shape;924;p20"/>
            <p:cNvSpPr/>
            <p:nvPr/>
          </p:nvSpPr>
          <p:spPr>
            <a:xfrm rot="8100000" flipH="1">
              <a:off x="-421266" y="-334077"/>
              <a:ext cx="2456094" cy="842354"/>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5" name="Google Shape;925;p20"/>
            <p:cNvSpPr/>
            <p:nvPr/>
          </p:nvSpPr>
          <p:spPr>
            <a:xfrm rot="8099926">
              <a:off x="-694128" y="-629532"/>
              <a:ext cx="3082868" cy="996157"/>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26" name="Google Shape;926;p20"/>
            <p:cNvSpPr/>
            <p:nvPr/>
          </p:nvSpPr>
          <p:spPr>
            <a:xfrm rot="8099926">
              <a:off x="-552377" y="-407678"/>
              <a:ext cx="2180889" cy="574192"/>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927" name="Google Shape;927;p20"/>
            <p:cNvPicPr preferRelativeResize="0"/>
            <p:nvPr/>
          </p:nvPicPr>
          <p:blipFill>
            <a:blip r:embed="rId2">
              <a:alphaModFix/>
            </a:blip>
            <a:stretch>
              <a:fillRect/>
            </a:stretch>
          </p:blipFill>
          <p:spPr>
            <a:xfrm>
              <a:off x="-152400" y="-197325"/>
              <a:ext cx="2257421" cy="1269799"/>
            </a:xfrm>
            <a:prstGeom prst="rect">
              <a:avLst/>
            </a:prstGeom>
            <a:noFill/>
            <a:ln>
              <a:noFill/>
            </a:ln>
          </p:spPr>
        </p:pic>
      </p:grpSp>
      <p:grpSp>
        <p:nvGrpSpPr>
          <p:cNvPr id="928" name="Google Shape;928;p20"/>
          <p:cNvGrpSpPr/>
          <p:nvPr/>
        </p:nvGrpSpPr>
        <p:grpSpPr>
          <a:xfrm>
            <a:off x="8328433" y="-311607"/>
            <a:ext cx="5667915" cy="2503911"/>
            <a:chOff x="6246325" y="-233706"/>
            <a:chExt cx="4250936" cy="1877933"/>
          </a:xfrm>
        </p:grpSpPr>
        <p:sp>
          <p:nvSpPr>
            <p:cNvPr id="929" name="Google Shape;929;p20"/>
            <p:cNvSpPr/>
            <p:nvPr/>
          </p:nvSpPr>
          <p:spPr>
            <a:xfrm rot="9432704">
              <a:off x="8739252" y="-85362"/>
              <a:ext cx="1004493" cy="1183378"/>
            </a:xfrm>
            <a:custGeom>
              <a:avLst/>
              <a:gdLst/>
              <a:ahLst/>
              <a:cxnLst/>
              <a:rect l="l" t="t" r="r" b="b"/>
              <a:pathLst>
                <a:path w="10602" h="11832" extrusionOk="0">
                  <a:moveTo>
                    <a:pt x="5462" y="0"/>
                  </a:moveTo>
                  <a:cubicBezTo>
                    <a:pt x="2372" y="0"/>
                    <a:pt x="1" y="5907"/>
                    <a:pt x="1789" y="9382"/>
                  </a:cubicBezTo>
                  <a:cubicBezTo>
                    <a:pt x="2675" y="11106"/>
                    <a:pt x="4341" y="11832"/>
                    <a:pt x="5925" y="11832"/>
                  </a:cubicBezTo>
                  <a:cubicBezTo>
                    <a:pt x="7628" y="11832"/>
                    <a:pt x="9240" y="10997"/>
                    <a:pt x="9703" y="9654"/>
                  </a:cubicBezTo>
                  <a:cubicBezTo>
                    <a:pt x="10602" y="7063"/>
                    <a:pt x="9546" y="412"/>
                    <a:pt x="5713" y="14"/>
                  </a:cubicBezTo>
                  <a:cubicBezTo>
                    <a:pt x="5628" y="3"/>
                    <a:pt x="5547" y="0"/>
                    <a:pt x="5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930" name="Google Shape;930;p20"/>
            <p:cNvPicPr preferRelativeResize="0"/>
            <p:nvPr/>
          </p:nvPicPr>
          <p:blipFill>
            <a:blip r:embed="rId3">
              <a:alphaModFix/>
            </a:blip>
            <a:stretch>
              <a:fillRect/>
            </a:stretch>
          </p:blipFill>
          <p:spPr>
            <a:xfrm>
              <a:off x="6246325" y="-81300"/>
              <a:ext cx="3067632" cy="1725527"/>
            </a:xfrm>
            <a:prstGeom prst="rect">
              <a:avLst/>
            </a:prstGeom>
            <a:noFill/>
            <a:ln>
              <a:noFill/>
            </a:ln>
          </p:spPr>
        </p:pic>
        <p:sp>
          <p:nvSpPr>
            <p:cNvPr id="931" name="Google Shape;931;p20"/>
            <p:cNvSpPr/>
            <p:nvPr/>
          </p:nvSpPr>
          <p:spPr>
            <a:xfrm rot="10800000" flipH="1">
              <a:off x="8203701" y="-109338"/>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32" name="Google Shape;932;p20"/>
          <p:cNvGrpSpPr/>
          <p:nvPr/>
        </p:nvGrpSpPr>
        <p:grpSpPr>
          <a:xfrm>
            <a:off x="8413600" y="4665273"/>
            <a:ext cx="5077555" cy="3069031"/>
            <a:chOff x="6310200" y="3498954"/>
            <a:chExt cx="3808166" cy="2301773"/>
          </a:xfrm>
        </p:grpSpPr>
        <p:grpSp>
          <p:nvGrpSpPr>
            <p:cNvPr id="933" name="Google Shape;933;p20"/>
            <p:cNvGrpSpPr/>
            <p:nvPr/>
          </p:nvGrpSpPr>
          <p:grpSpPr>
            <a:xfrm rot="-1268445">
              <a:off x="7164341" y="3985943"/>
              <a:ext cx="2878718" cy="954798"/>
              <a:chOff x="3098100" y="3849750"/>
              <a:chExt cx="940775" cy="270425"/>
            </a:xfrm>
          </p:grpSpPr>
          <p:sp>
            <p:nvSpPr>
              <p:cNvPr id="934" name="Google Shape;934;p20"/>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5" name="Google Shape;935;p20"/>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nvGrpSpPr>
            <p:cNvPr id="936" name="Google Shape;936;p20"/>
            <p:cNvGrpSpPr/>
            <p:nvPr/>
          </p:nvGrpSpPr>
          <p:grpSpPr>
            <a:xfrm>
              <a:off x="6529813" y="4336457"/>
              <a:ext cx="2878771" cy="827500"/>
              <a:chOff x="3098100" y="3849750"/>
              <a:chExt cx="940775" cy="270425"/>
            </a:xfrm>
          </p:grpSpPr>
          <p:sp>
            <p:nvSpPr>
              <p:cNvPr id="937" name="Google Shape;937;p20"/>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38" name="Google Shape;938;p20"/>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939" name="Google Shape;939;p20"/>
            <p:cNvPicPr preferRelativeResize="0"/>
            <p:nvPr/>
          </p:nvPicPr>
          <p:blipFill>
            <a:blip r:embed="rId4">
              <a:alphaModFix/>
            </a:blip>
            <a:stretch>
              <a:fillRect/>
            </a:stretch>
          </p:blipFill>
          <p:spPr>
            <a:xfrm>
              <a:off x="6310200" y="3792375"/>
              <a:ext cx="3570403" cy="2008352"/>
            </a:xfrm>
            <a:prstGeom prst="rect">
              <a:avLst/>
            </a:prstGeom>
            <a:noFill/>
            <a:ln>
              <a:noFill/>
            </a:ln>
          </p:spPr>
        </p:pic>
      </p:grpSp>
      <p:grpSp>
        <p:nvGrpSpPr>
          <p:cNvPr id="940" name="Google Shape;940;p20"/>
          <p:cNvGrpSpPr/>
          <p:nvPr/>
        </p:nvGrpSpPr>
        <p:grpSpPr>
          <a:xfrm>
            <a:off x="-1371613" y="4324333"/>
            <a:ext cx="5819448" cy="3253595"/>
            <a:chOff x="-1028710" y="3243250"/>
            <a:chExt cx="4364586" cy="2440196"/>
          </a:xfrm>
        </p:grpSpPr>
        <p:sp>
          <p:nvSpPr>
            <p:cNvPr id="941" name="Google Shape;941;p20"/>
            <p:cNvSpPr/>
            <p:nvPr/>
          </p:nvSpPr>
          <p:spPr>
            <a:xfrm flipH="1">
              <a:off x="-1028710" y="4433100"/>
              <a:ext cx="2293560" cy="786605"/>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42" name="Google Shape;942;p20"/>
            <p:cNvSpPr/>
            <p:nvPr/>
          </p:nvSpPr>
          <p:spPr>
            <a:xfrm rot="3818127">
              <a:off x="-1175654" y="4029628"/>
              <a:ext cx="2293552" cy="867440"/>
            </a:xfrm>
            <a:custGeom>
              <a:avLst/>
              <a:gdLst/>
              <a:ahLst/>
              <a:cxnLst/>
              <a:rect l="l" t="t" r="r" b="b"/>
              <a:pathLst>
                <a:path w="21688" h="6095" extrusionOk="0">
                  <a:moveTo>
                    <a:pt x="6915" y="1"/>
                  </a:moveTo>
                  <a:cubicBezTo>
                    <a:pt x="5690" y="1"/>
                    <a:pt x="4466" y="306"/>
                    <a:pt x="3406" y="923"/>
                  </a:cubicBezTo>
                  <a:cubicBezTo>
                    <a:pt x="1557" y="2000"/>
                    <a:pt x="287" y="3982"/>
                    <a:pt x="0" y="6094"/>
                  </a:cubicBezTo>
                  <a:lnTo>
                    <a:pt x="21687" y="6094"/>
                  </a:lnTo>
                  <a:cubicBezTo>
                    <a:pt x="21561" y="5767"/>
                    <a:pt x="21367" y="5468"/>
                    <a:pt x="21112" y="5236"/>
                  </a:cubicBezTo>
                  <a:cubicBezTo>
                    <a:pt x="20315" y="4524"/>
                    <a:pt x="19180" y="4357"/>
                    <a:pt x="18114" y="4330"/>
                  </a:cubicBezTo>
                  <a:cubicBezTo>
                    <a:pt x="17047" y="4303"/>
                    <a:pt x="15954" y="4385"/>
                    <a:pt x="14939" y="4058"/>
                  </a:cubicBezTo>
                  <a:cubicBezTo>
                    <a:pt x="13300" y="3526"/>
                    <a:pt x="12179" y="2044"/>
                    <a:pt x="10735" y="1103"/>
                  </a:cubicBezTo>
                  <a:cubicBezTo>
                    <a:pt x="9607" y="370"/>
                    <a:pt x="8261" y="1"/>
                    <a:pt x="69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pic>
          <p:nvPicPr>
            <p:cNvPr id="943" name="Google Shape;943;p20"/>
            <p:cNvPicPr preferRelativeResize="0"/>
            <p:nvPr/>
          </p:nvPicPr>
          <p:blipFill>
            <a:blip r:embed="rId5">
              <a:alphaModFix/>
            </a:blip>
            <a:stretch>
              <a:fillRect/>
            </a:stretch>
          </p:blipFill>
          <p:spPr>
            <a:xfrm>
              <a:off x="-135474" y="3276600"/>
              <a:ext cx="3471350" cy="1952624"/>
            </a:xfrm>
            <a:prstGeom prst="rect">
              <a:avLst/>
            </a:prstGeom>
            <a:noFill/>
            <a:ln>
              <a:noFill/>
            </a:ln>
          </p:spPr>
        </p:pic>
      </p:grpSp>
    </p:spTree>
    <p:extLst>
      <p:ext uri="{BB962C8B-B14F-4D97-AF65-F5344CB8AC3E}">
        <p14:creationId xmlns:p14="http://schemas.microsoft.com/office/powerpoint/2010/main" val="398835973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wo columns" preserve="1">
  <p:cSld name="Two columns">
    <p:bg>
      <p:bgPr>
        <a:solidFill>
          <a:srgbClr val="FFFFFF"/>
        </a:solidFill>
        <a:effectLst/>
      </p:bgPr>
    </p:bg>
    <p:spTree>
      <p:nvGrpSpPr>
        <p:cNvPr id="1" name="Shape 944"/>
        <p:cNvGrpSpPr/>
        <p:nvPr/>
      </p:nvGrpSpPr>
      <p:grpSpPr>
        <a:xfrm>
          <a:off x="0" y="0"/>
          <a:ext cx="0" cy="0"/>
          <a:chOff x="0" y="0"/>
          <a:chExt cx="0" cy="0"/>
        </a:xfrm>
      </p:grpSpPr>
      <p:sp>
        <p:nvSpPr>
          <p:cNvPr id="945" name="Google Shape;945;p21"/>
          <p:cNvSpPr txBox="1">
            <a:spLocks noGrp="1"/>
          </p:cNvSpPr>
          <p:nvPr>
            <p:ph type="subTitle" idx="1"/>
          </p:nvPr>
        </p:nvSpPr>
        <p:spPr>
          <a:xfrm>
            <a:off x="5283560" y="1855627"/>
            <a:ext cx="3982000" cy="96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ctr" rtl="0">
              <a:lnSpc>
                <a:spcPct val="100000"/>
              </a:lnSpc>
              <a:spcBef>
                <a:spcPts val="0"/>
              </a:spcBef>
              <a:spcAft>
                <a:spcPts val="0"/>
              </a:spcAft>
              <a:buClr>
                <a:srgbClr val="F3F3F3"/>
              </a:buClr>
              <a:buSzPts val="1200"/>
              <a:buNone/>
              <a:defRPr sz="1600">
                <a:solidFill>
                  <a:srgbClr val="F3F3F3"/>
                </a:solidFill>
              </a:defRPr>
            </a:lvl2pPr>
            <a:lvl3pPr lvl="2" algn="ctr" rtl="0">
              <a:lnSpc>
                <a:spcPct val="100000"/>
              </a:lnSpc>
              <a:spcBef>
                <a:spcPts val="0"/>
              </a:spcBef>
              <a:spcAft>
                <a:spcPts val="0"/>
              </a:spcAft>
              <a:buClr>
                <a:srgbClr val="F3F3F3"/>
              </a:buClr>
              <a:buSzPts val="1200"/>
              <a:buNone/>
              <a:defRPr sz="1600">
                <a:solidFill>
                  <a:srgbClr val="F3F3F3"/>
                </a:solidFill>
              </a:defRPr>
            </a:lvl3pPr>
            <a:lvl4pPr lvl="3" algn="ctr" rtl="0">
              <a:lnSpc>
                <a:spcPct val="100000"/>
              </a:lnSpc>
              <a:spcBef>
                <a:spcPts val="0"/>
              </a:spcBef>
              <a:spcAft>
                <a:spcPts val="0"/>
              </a:spcAft>
              <a:buClr>
                <a:srgbClr val="F3F3F3"/>
              </a:buClr>
              <a:buSzPts val="1200"/>
              <a:buNone/>
              <a:defRPr sz="1600">
                <a:solidFill>
                  <a:srgbClr val="F3F3F3"/>
                </a:solidFill>
              </a:defRPr>
            </a:lvl4pPr>
            <a:lvl5pPr lvl="4" algn="ctr" rtl="0">
              <a:lnSpc>
                <a:spcPct val="100000"/>
              </a:lnSpc>
              <a:spcBef>
                <a:spcPts val="0"/>
              </a:spcBef>
              <a:spcAft>
                <a:spcPts val="0"/>
              </a:spcAft>
              <a:buClr>
                <a:srgbClr val="F3F3F3"/>
              </a:buClr>
              <a:buSzPts val="1200"/>
              <a:buNone/>
              <a:defRPr sz="1600">
                <a:solidFill>
                  <a:srgbClr val="F3F3F3"/>
                </a:solidFill>
              </a:defRPr>
            </a:lvl5pPr>
            <a:lvl6pPr lvl="5" algn="ctr" rtl="0">
              <a:lnSpc>
                <a:spcPct val="100000"/>
              </a:lnSpc>
              <a:spcBef>
                <a:spcPts val="0"/>
              </a:spcBef>
              <a:spcAft>
                <a:spcPts val="0"/>
              </a:spcAft>
              <a:buClr>
                <a:srgbClr val="F3F3F3"/>
              </a:buClr>
              <a:buSzPts val="1200"/>
              <a:buNone/>
              <a:defRPr sz="1600">
                <a:solidFill>
                  <a:srgbClr val="F3F3F3"/>
                </a:solidFill>
              </a:defRPr>
            </a:lvl6pPr>
            <a:lvl7pPr lvl="6" algn="ctr" rtl="0">
              <a:lnSpc>
                <a:spcPct val="100000"/>
              </a:lnSpc>
              <a:spcBef>
                <a:spcPts val="0"/>
              </a:spcBef>
              <a:spcAft>
                <a:spcPts val="0"/>
              </a:spcAft>
              <a:buClr>
                <a:srgbClr val="F3F3F3"/>
              </a:buClr>
              <a:buSzPts val="1200"/>
              <a:buNone/>
              <a:defRPr sz="1600">
                <a:solidFill>
                  <a:srgbClr val="F3F3F3"/>
                </a:solidFill>
              </a:defRPr>
            </a:lvl7pPr>
            <a:lvl8pPr lvl="7" algn="ctr" rtl="0">
              <a:lnSpc>
                <a:spcPct val="100000"/>
              </a:lnSpc>
              <a:spcBef>
                <a:spcPts val="0"/>
              </a:spcBef>
              <a:spcAft>
                <a:spcPts val="0"/>
              </a:spcAft>
              <a:buClr>
                <a:srgbClr val="F3F3F3"/>
              </a:buClr>
              <a:buSzPts val="1200"/>
              <a:buNone/>
              <a:defRPr sz="1600">
                <a:solidFill>
                  <a:srgbClr val="F3F3F3"/>
                </a:solidFill>
              </a:defRPr>
            </a:lvl8pPr>
            <a:lvl9pPr lvl="8" algn="ctr" rtl="0">
              <a:lnSpc>
                <a:spcPct val="100000"/>
              </a:lnSpc>
              <a:spcBef>
                <a:spcPts val="0"/>
              </a:spcBef>
              <a:spcAft>
                <a:spcPts val="0"/>
              </a:spcAft>
              <a:buClr>
                <a:srgbClr val="F3F3F3"/>
              </a:buClr>
              <a:buSzPts val="1200"/>
              <a:buNone/>
              <a:defRPr sz="1600">
                <a:solidFill>
                  <a:srgbClr val="F3F3F3"/>
                </a:solidFill>
              </a:defRPr>
            </a:lvl9pPr>
          </a:lstStyle>
          <a:p>
            <a:endParaRPr/>
          </a:p>
        </p:txBody>
      </p:sp>
      <p:sp>
        <p:nvSpPr>
          <p:cNvPr id="946" name="Google Shape;946;p21"/>
          <p:cNvSpPr txBox="1">
            <a:spLocks noGrp="1"/>
          </p:cNvSpPr>
          <p:nvPr>
            <p:ph type="subTitle" idx="2"/>
          </p:nvPr>
        </p:nvSpPr>
        <p:spPr>
          <a:xfrm>
            <a:off x="5272777" y="2881931"/>
            <a:ext cx="3982000" cy="56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1800"/>
              <a:buFont typeface="Montserrat ExtraBold"/>
              <a:buNone/>
              <a:defRPr sz="16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9pPr>
          </a:lstStyle>
          <a:p>
            <a:endParaRPr/>
          </a:p>
        </p:txBody>
      </p:sp>
      <p:sp>
        <p:nvSpPr>
          <p:cNvPr id="947" name="Google Shape;947;p21"/>
          <p:cNvSpPr txBox="1">
            <a:spLocks noGrp="1"/>
          </p:cNvSpPr>
          <p:nvPr>
            <p:ph type="subTitle" idx="3"/>
          </p:nvPr>
        </p:nvSpPr>
        <p:spPr>
          <a:xfrm>
            <a:off x="3289901" y="4158595"/>
            <a:ext cx="3982000" cy="96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ctr" rtl="0">
              <a:lnSpc>
                <a:spcPct val="100000"/>
              </a:lnSpc>
              <a:spcBef>
                <a:spcPts val="0"/>
              </a:spcBef>
              <a:spcAft>
                <a:spcPts val="0"/>
              </a:spcAft>
              <a:buClr>
                <a:srgbClr val="F3F3F3"/>
              </a:buClr>
              <a:buSzPts val="1200"/>
              <a:buNone/>
              <a:defRPr sz="1600">
                <a:solidFill>
                  <a:srgbClr val="F3F3F3"/>
                </a:solidFill>
              </a:defRPr>
            </a:lvl2pPr>
            <a:lvl3pPr lvl="2" algn="ctr" rtl="0">
              <a:lnSpc>
                <a:spcPct val="100000"/>
              </a:lnSpc>
              <a:spcBef>
                <a:spcPts val="0"/>
              </a:spcBef>
              <a:spcAft>
                <a:spcPts val="0"/>
              </a:spcAft>
              <a:buClr>
                <a:srgbClr val="F3F3F3"/>
              </a:buClr>
              <a:buSzPts val="1200"/>
              <a:buNone/>
              <a:defRPr sz="1600">
                <a:solidFill>
                  <a:srgbClr val="F3F3F3"/>
                </a:solidFill>
              </a:defRPr>
            </a:lvl3pPr>
            <a:lvl4pPr lvl="3" algn="ctr" rtl="0">
              <a:lnSpc>
                <a:spcPct val="100000"/>
              </a:lnSpc>
              <a:spcBef>
                <a:spcPts val="0"/>
              </a:spcBef>
              <a:spcAft>
                <a:spcPts val="0"/>
              </a:spcAft>
              <a:buClr>
                <a:srgbClr val="F3F3F3"/>
              </a:buClr>
              <a:buSzPts val="1200"/>
              <a:buNone/>
              <a:defRPr sz="1600">
                <a:solidFill>
                  <a:srgbClr val="F3F3F3"/>
                </a:solidFill>
              </a:defRPr>
            </a:lvl4pPr>
            <a:lvl5pPr lvl="4" algn="ctr" rtl="0">
              <a:lnSpc>
                <a:spcPct val="100000"/>
              </a:lnSpc>
              <a:spcBef>
                <a:spcPts val="0"/>
              </a:spcBef>
              <a:spcAft>
                <a:spcPts val="0"/>
              </a:spcAft>
              <a:buClr>
                <a:srgbClr val="F3F3F3"/>
              </a:buClr>
              <a:buSzPts val="1200"/>
              <a:buNone/>
              <a:defRPr sz="1600">
                <a:solidFill>
                  <a:srgbClr val="F3F3F3"/>
                </a:solidFill>
              </a:defRPr>
            </a:lvl5pPr>
            <a:lvl6pPr lvl="5" algn="ctr" rtl="0">
              <a:lnSpc>
                <a:spcPct val="100000"/>
              </a:lnSpc>
              <a:spcBef>
                <a:spcPts val="0"/>
              </a:spcBef>
              <a:spcAft>
                <a:spcPts val="0"/>
              </a:spcAft>
              <a:buClr>
                <a:srgbClr val="F3F3F3"/>
              </a:buClr>
              <a:buSzPts val="1200"/>
              <a:buNone/>
              <a:defRPr sz="1600">
                <a:solidFill>
                  <a:srgbClr val="F3F3F3"/>
                </a:solidFill>
              </a:defRPr>
            </a:lvl6pPr>
            <a:lvl7pPr lvl="6" algn="ctr" rtl="0">
              <a:lnSpc>
                <a:spcPct val="100000"/>
              </a:lnSpc>
              <a:spcBef>
                <a:spcPts val="0"/>
              </a:spcBef>
              <a:spcAft>
                <a:spcPts val="0"/>
              </a:spcAft>
              <a:buClr>
                <a:srgbClr val="F3F3F3"/>
              </a:buClr>
              <a:buSzPts val="1200"/>
              <a:buNone/>
              <a:defRPr sz="1600">
                <a:solidFill>
                  <a:srgbClr val="F3F3F3"/>
                </a:solidFill>
              </a:defRPr>
            </a:lvl7pPr>
            <a:lvl8pPr lvl="7" algn="ctr" rtl="0">
              <a:lnSpc>
                <a:spcPct val="100000"/>
              </a:lnSpc>
              <a:spcBef>
                <a:spcPts val="0"/>
              </a:spcBef>
              <a:spcAft>
                <a:spcPts val="0"/>
              </a:spcAft>
              <a:buClr>
                <a:srgbClr val="F3F3F3"/>
              </a:buClr>
              <a:buSzPts val="1200"/>
              <a:buNone/>
              <a:defRPr sz="1600">
                <a:solidFill>
                  <a:srgbClr val="F3F3F3"/>
                </a:solidFill>
              </a:defRPr>
            </a:lvl8pPr>
            <a:lvl9pPr lvl="8" algn="ctr" rtl="0">
              <a:lnSpc>
                <a:spcPct val="100000"/>
              </a:lnSpc>
              <a:spcBef>
                <a:spcPts val="0"/>
              </a:spcBef>
              <a:spcAft>
                <a:spcPts val="0"/>
              </a:spcAft>
              <a:buClr>
                <a:srgbClr val="F3F3F3"/>
              </a:buClr>
              <a:buSzPts val="1200"/>
              <a:buNone/>
              <a:defRPr sz="1600">
                <a:solidFill>
                  <a:srgbClr val="F3F3F3"/>
                </a:solidFill>
              </a:defRPr>
            </a:lvl9pPr>
          </a:lstStyle>
          <a:p>
            <a:endParaRPr/>
          </a:p>
        </p:txBody>
      </p:sp>
      <p:sp>
        <p:nvSpPr>
          <p:cNvPr id="948" name="Google Shape;948;p21"/>
          <p:cNvSpPr txBox="1">
            <a:spLocks noGrp="1"/>
          </p:cNvSpPr>
          <p:nvPr>
            <p:ph type="subTitle" idx="4"/>
          </p:nvPr>
        </p:nvSpPr>
        <p:spPr>
          <a:xfrm>
            <a:off x="3289901" y="5183835"/>
            <a:ext cx="3982000" cy="4988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800"/>
              <a:buFont typeface="Montserrat ExtraBold"/>
              <a:buNone/>
              <a:defRPr sz="16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2pPr>
            <a:lvl3pPr lvl="2"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3pPr>
            <a:lvl4pPr lvl="3"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4pPr>
            <a:lvl5pPr lvl="4"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5pPr>
            <a:lvl6pPr lvl="5"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6pPr>
            <a:lvl7pPr lvl="6"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7pPr>
            <a:lvl8pPr lvl="7"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8pPr>
            <a:lvl9pPr lvl="8" algn="ct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9pPr>
          </a:lstStyle>
          <a:p>
            <a:endParaRPr/>
          </a:p>
        </p:txBody>
      </p:sp>
      <p:sp>
        <p:nvSpPr>
          <p:cNvPr id="949" name="Google Shape;949;p21"/>
          <p:cNvSpPr txBox="1">
            <a:spLocks noGrp="1"/>
          </p:cNvSpPr>
          <p:nvPr>
            <p:ph type="title"/>
          </p:nvPr>
        </p:nvSpPr>
        <p:spPr>
          <a:xfrm>
            <a:off x="1219200" y="735760"/>
            <a:ext cx="9753600" cy="731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50" name="Google Shape;950;p21"/>
          <p:cNvGrpSpPr/>
          <p:nvPr/>
        </p:nvGrpSpPr>
        <p:grpSpPr>
          <a:xfrm>
            <a:off x="5384802" y="-182798"/>
            <a:ext cx="7086601" cy="7142796"/>
            <a:chOff x="4038601" y="-137099"/>
            <a:chExt cx="5314951" cy="5357097"/>
          </a:xfrm>
        </p:grpSpPr>
        <p:grpSp>
          <p:nvGrpSpPr>
            <p:cNvPr id="951" name="Google Shape;951;p21"/>
            <p:cNvGrpSpPr/>
            <p:nvPr/>
          </p:nvGrpSpPr>
          <p:grpSpPr>
            <a:xfrm>
              <a:off x="5827386" y="-55175"/>
              <a:ext cx="3400978" cy="5274667"/>
              <a:chOff x="5827590" y="0"/>
              <a:chExt cx="3316410" cy="5143508"/>
            </a:xfrm>
          </p:grpSpPr>
          <p:sp>
            <p:nvSpPr>
              <p:cNvPr id="952" name="Google Shape;952;p21"/>
              <p:cNvSpPr/>
              <p:nvPr/>
            </p:nvSpPr>
            <p:spPr>
              <a:xfrm flipH="1">
                <a:off x="8348056" y="1053597"/>
                <a:ext cx="795944" cy="1305112"/>
              </a:xfrm>
              <a:custGeom>
                <a:avLst/>
                <a:gdLst/>
                <a:ahLst/>
                <a:cxnLst/>
                <a:rect l="l" t="t" r="r" b="b"/>
                <a:pathLst>
                  <a:path w="5959" h="9771" extrusionOk="0">
                    <a:moveTo>
                      <a:pt x="0" y="0"/>
                    </a:moveTo>
                    <a:lnTo>
                      <a:pt x="0" y="9498"/>
                    </a:lnTo>
                    <a:cubicBezTo>
                      <a:pt x="653" y="9672"/>
                      <a:pt x="1323" y="9770"/>
                      <a:pt x="1997" y="9770"/>
                    </a:cubicBezTo>
                    <a:cubicBezTo>
                      <a:pt x="2140" y="9770"/>
                      <a:pt x="2283" y="9766"/>
                      <a:pt x="2426" y="9757"/>
                    </a:cubicBezTo>
                    <a:cubicBezTo>
                      <a:pt x="3567" y="9685"/>
                      <a:pt x="4705" y="9297"/>
                      <a:pt x="5631" y="8632"/>
                    </a:cubicBezTo>
                    <a:cubicBezTo>
                      <a:pt x="5802" y="7917"/>
                      <a:pt x="5931" y="7198"/>
                      <a:pt x="5938" y="6473"/>
                    </a:cubicBezTo>
                    <a:cubicBezTo>
                      <a:pt x="5958" y="4524"/>
                      <a:pt x="5035" y="2586"/>
                      <a:pt x="3510" y="1370"/>
                    </a:cubicBezTo>
                    <a:cubicBezTo>
                      <a:pt x="2511" y="576"/>
                      <a:pt x="1271" y="106"/>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3" name="Google Shape;953;p21"/>
              <p:cNvSpPr/>
              <p:nvPr/>
            </p:nvSpPr>
            <p:spPr>
              <a:xfrm flipH="1">
                <a:off x="8079981" y="0"/>
                <a:ext cx="1064019" cy="2206710"/>
              </a:xfrm>
              <a:custGeom>
                <a:avLst/>
                <a:gdLst/>
                <a:ahLst/>
                <a:cxnLst/>
                <a:rect l="l" t="t" r="r" b="b"/>
                <a:pathLst>
                  <a:path w="7966" h="16521" extrusionOk="0">
                    <a:moveTo>
                      <a:pt x="945" y="1"/>
                    </a:moveTo>
                    <a:cubicBezTo>
                      <a:pt x="632" y="1"/>
                      <a:pt x="316" y="22"/>
                      <a:pt x="0" y="56"/>
                    </a:cubicBezTo>
                    <a:lnTo>
                      <a:pt x="0" y="7888"/>
                    </a:lnTo>
                    <a:cubicBezTo>
                      <a:pt x="1271" y="7994"/>
                      <a:pt x="2511" y="8464"/>
                      <a:pt x="3510" y="9258"/>
                    </a:cubicBezTo>
                    <a:cubicBezTo>
                      <a:pt x="5035" y="10474"/>
                      <a:pt x="5958" y="12412"/>
                      <a:pt x="5938" y="14361"/>
                    </a:cubicBezTo>
                    <a:cubicBezTo>
                      <a:pt x="5931" y="15086"/>
                      <a:pt x="5802" y="15805"/>
                      <a:pt x="5631" y="16520"/>
                    </a:cubicBezTo>
                    <a:cubicBezTo>
                      <a:pt x="6098" y="16184"/>
                      <a:pt x="6510" y="15778"/>
                      <a:pt x="6841" y="15305"/>
                    </a:cubicBezTo>
                    <a:cubicBezTo>
                      <a:pt x="7826" y="13888"/>
                      <a:pt x="7966" y="11871"/>
                      <a:pt x="7005" y="10440"/>
                    </a:cubicBezTo>
                    <a:cubicBezTo>
                      <a:pt x="6401" y="9537"/>
                      <a:pt x="5451" y="8937"/>
                      <a:pt x="4661" y="8191"/>
                    </a:cubicBezTo>
                    <a:cubicBezTo>
                      <a:pt x="3870" y="7445"/>
                      <a:pt x="3203" y="6389"/>
                      <a:pt x="3438" y="5330"/>
                    </a:cubicBezTo>
                    <a:cubicBezTo>
                      <a:pt x="3618" y="4519"/>
                      <a:pt x="4296" y="3882"/>
                      <a:pt x="4470" y="3071"/>
                    </a:cubicBezTo>
                    <a:cubicBezTo>
                      <a:pt x="4729" y="1848"/>
                      <a:pt x="3717" y="646"/>
                      <a:pt x="2535" y="240"/>
                    </a:cubicBezTo>
                    <a:cubicBezTo>
                      <a:pt x="2021" y="65"/>
                      <a:pt x="1487" y="1"/>
                      <a:pt x="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54" name="Google Shape;954;p21"/>
              <p:cNvSpPr/>
              <p:nvPr/>
            </p:nvSpPr>
            <p:spPr>
              <a:xfrm flipH="1">
                <a:off x="5827590" y="2206571"/>
                <a:ext cx="3316410" cy="2936937"/>
              </a:xfrm>
              <a:custGeom>
                <a:avLst/>
                <a:gdLst/>
                <a:ahLst/>
                <a:cxnLst/>
                <a:rect l="l" t="t" r="r" b="b"/>
                <a:pathLst>
                  <a:path w="24829" h="21988" extrusionOk="0">
                    <a:moveTo>
                      <a:pt x="5631" y="0"/>
                    </a:moveTo>
                    <a:lnTo>
                      <a:pt x="5631" y="0"/>
                    </a:lnTo>
                    <a:cubicBezTo>
                      <a:pt x="4705" y="665"/>
                      <a:pt x="3567" y="1053"/>
                      <a:pt x="2426" y="1125"/>
                    </a:cubicBezTo>
                    <a:cubicBezTo>
                      <a:pt x="2283" y="1134"/>
                      <a:pt x="2140" y="1138"/>
                      <a:pt x="1997" y="1138"/>
                    </a:cubicBezTo>
                    <a:cubicBezTo>
                      <a:pt x="1323" y="1138"/>
                      <a:pt x="653" y="1040"/>
                      <a:pt x="0" y="866"/>
                    </a:cubicBezTo>
                    <a:lnTo>
                      <a:pt x="0" y="21988"/>
                    </a:lnTo>
                    <a:lnTo>
                      <a:pt x="23881" y="21988"/>
                    </a:lnTo>
                    <a:cubicBezTo>
                      <a:pt x="24157" y="21442"/>
                      <a:pt x="24372" y="20874"/>
                      <a:pt x="24471" y="20264"/>
                    </a:cubicBezTo>
                    <a:cubicBezTo>
                      <a:pt x="24829" y="18036"/>
                      <a:pt x="23483" y="15801"/>
                      <a:pt x="21647" y="14486"/>
                    </a:cubicBezTo>
                    <a:cubicBezTo>
                      <a:pt x="19807" y="13175"/>
                      <a:pt x="17552" y="12616"/>
                      <a:pt x="15337" y="12162"/>
                    </a:cubicBezTo>
                    <a:cubicBezTo>
                      <a:pt x="13123" y="11709"/>
                      <a:pt x="10857" y="11328"/>
                      <a:pt x="8848" y="10296"/>
                    </a:cubicBezTo>
                    <a:cubicBezTo>
                      <a:pt x="6837" y="9267"/>
                      <a:pt x="5083" y="7445"/>
                      <a:pt x="4783" y="5206"/>
                    </a:cubicBezTo>
                    <a:cubicBezTo>
                      <a:pt x="4548" y="3452"/>
                      <a:pt x="5213" y="1738"/>
                      <a:pt x="56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955" name="Google Shape;955;p21"/>
            <p:cNvPicPr preferRelativeResize="0"/>
            <p:nvPr/>
          </p:nvPicPr>
          <p:blipFill>
            <a:blip r:embed="rId2">
              <a:alphaModFix/>
            </a:blip>
            <a:stretch>
              <a:fillRect/>
            </a:stretch>
          </p:blipFill>
          <p:spPr>
            <a:xfrm>
              <a:off x="6162675" y="-137099"/>
              <a:ext cx="3190877" cy="1794852"/>
            </a:xfrm>
            <a:prstGeom prst="rect">
              <a:avLst/>
            </a:prstGeom>
            <a:noFill/>
            <a:ln>
              <a:noFill/>
            </a:ln>
          </p:spPr>
        </p:pic>
        <p:pic>
          <p:nvPicPr>
            <p:cNvPr id="956" name="Google Shape;956;p21"/>
            <p:cNvPicPr preferRelativeResize="0"/>
            <p:nvPr/>
          </p:nvPicPr>
          <p:blipFill>
            <a:blip r:embed="rId3">
              <a:alphaModFix/>
            </a:blip>
            <a:stretch>
              <a:fillRect/>
            </a:stretch>
          </p:blipFill>
          <p:spPr>
            <a:xfrm>
              <a:off x="4038601" y="2247600"/>
              <a:ext cx="5284301" cy="2972398"/>
            </a:xfrm>
            <a:prstGeom prst="rect">
              <a:avLst/>
            </a:prstGeom>
            <a:noFill/>
            <a:ln>
              <a:noFill/>
            </a:ln>
          </p:spPr>
        </p:pic>
      </p:grpSp>
    </p:spTree>
    <p:extLst>
      <p:ext uri="{BB962C8B-B14F-4D97-AF65-F5344CB8AC3E}">
        <p14:creationId xmlns:p14="http://schemas.microsoft.com/office/powerpoint/2010/main" val="22677343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wo columns 2" preserve="1">
  <p:cSld name="Two columns 2">
    <p:bg>
      <p:bgPr>
        <a:solidFill>
          <a:srgbClr val="FFFFFF"/>
        </a:solidFill>
        <a:effectLst/>
      </p:bgPr>
    </p:bg>
    <p:spTree>
      <p:nvGrpSpPr>
        <p:cNvPr id="1" name="Shape 957"/>
        <p:cNvGrpSpPr/>
        <p:nvPr/>
      </p:nvGrpSpPr>
      <p:grpSpPr>
        <a:xfrm>
          <a:off x="0" y="0"/>
          <a:ext cx="0" cy="0"/>
          <a:chOff x="0" y="0"/>
          <a:chExt cx="0" cy="0"/>
        </a:xfrm>
      </p:grpSpPr>
      <p:sp>
        <p:nvSpPr>
          <p:cNvPr id="958" name="Google Shape;958;p22"/>
          <p:cNvSpPr txBox="1">
            <a:spLocks noGrp="1"/>
          </p:cNvSpPr>
          <p:nvPr>
            <p:ph type="title"/>
          </p:nvPr>
        </p:nvSpPr>
        <p:spPr>
          <a:xfrm>
            <a:off x="1229600" y="576688"/>
            <a:ext cx="9753600" cy="731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000"/>
              <a:buNone/>
              <a:defRPr sz="4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9" name="Google Shape;959;p22"/>
          <p:cNvSpPr txBox="1">
            <a:spLocks noGrp="1"/>
          </p:cNvSpPr>
          <p:nvPr>
            <p:ph type="subTitle" idx="1"/>
          </p:nvPr>
        </p:nvSpPr>
        <p:spPr>
          <a:xfrm>
            <a:off x="6344496" y="4001628"/>
            <a:ext cx="2821600" cy="165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200"/>
              <a:buNone/>
              <a:defRPr>
                <a:solidFill>
                  <a:schemeClr val="dk1"/>
                </a:solidFill>
              </a:defRPr>
            </a:lvl1pPr>
            <a:lvl2pPr lvl="1" rtl="0">
              <a:lnSpc>
                <a:spcPct val="100000"/>
              </a:lnSpc>
              <a:spcBef>
                <a:spcPts val="0"/>
              </a:spcBef>
              <a:spcAft>
                <a:spcPts val="0"/>
              </a:spcAft>
              <a:buClr>
                <a:srgbClr val="F3F3F3"/>
              </a:buClr>
              <a:buSzPts val="1200"/>
              <a:buNone/>
              <a:defRPr sz="1600">
                <a:solidFill>
                  <a:srgbClr val="F3F3F3"/>
                </a:solidFill>
              </a:defRPr>
            </a:lvl2pPr>
            <a:lvl3pPr lvl="2" rtl="0">
              <a:lnSpc>
                <a:spcPct val="100000"/>
              </a:lnSpc>
              <a:spcBef>
                <a:spcPts val="0"/>
              </a:spcBef>
              <a:spcAft>
                <a:spcPts val="0"/>
              </a:spcAft>
              <a:buClr>
                <a:srgbClr val="F3F3F3"/>
              </a:buClr>
              <a:buSzPts val="1200"/>
              <a:buNone/>
              <a:defRPr sz="1600">
                <a:solidFill>
                  <a:srgbClr val="F3F3F3"/>
                </a:solidFill>
              </a:defRPr>
            </a:lvl3pPr>
            <a:lvl4pPr lvl="3" rtl="0">
              <a:lnSpc>
                <a:spcPct val="100000"/>
              </a:lnSpc>
              <a:spcBef>
                <a:spcPts val="0"/>
              </a:spcBef>
              <a:spcAft>
                <a:spcPts val="0"/>
              </a:spcAft>
              <a:buClr>
                <a:srgbClr val="F3F3F3"/>
              </a:buClr>
              <a:buSzPts val="1200"/>
              <a:buNone/>
              <a:defRPr sz="1600">
                <a:solidFill>
                  <a:srgbClr val="F3F3F3"/>
                </a:solidFill>
              </a:defRPr>
            </a:lvl4pPr>
            <a:lvl5pPr lvl="4" rtl="0">
              <a:lnSpc>
                <a:spcPct val="100000"/>
              </a:lnSpc>
              <a:spcBef>
                <a:spcPts val="0"/>
              </a:spcBef>
              <a:spcAft>
                <a:spcPts val="0"/>
              </a:spcAft>
              <a:buClr>
                <a:srgbClr val="F3F3F3"/>
              </a:buClr>
              <a:buSzPts val="1200"/>
              <a:buNone/>
              <a:defRPr sz="1600">
                <a:solidFill>
                  <a:srgbClr val="F3F3F3"/>
                </a:solidFill>
              </a:defRPr>
            </a:lvl5pPr>
            <a:lvl6pPr lvl="5" rtl="0">
              <a:lnSpc>
                <a:spcPct val="100000"/>
              </a:lnSpc>
              <a:spcBef>
                <a:spcPts val="0"/>
              </a:spcBef>
              <a:spcAft>
                <a:spcPts val="0"/>
              </a:spcAft>
              <a:buClr>
                <a:srgbClr val="F3F3F3"/>
              </a:buClr>
              <a:buSzPts val="1200"/>
              <a:buNone/>
              <a:defRPr sz="1600">
                <a:solidFill>
                  <a:srgbClr val="F3F3F3"/>
                </a:solidFill>
              </a:defRPr>
            </a:lvl6pPr>
            <a:lvl7pPr lvl="6" rtl="0">
              <a:lnSpc>
                <a:spcPct val="100000"/>
              </a:lnSpc>
              <a:spcBef>
                <a:spcPts val="0"/>
              </a:spcBef>
              <a:spcAft>
                <a:spcPts val="0"/>
              </a:spcAft>
              <a:buClr>
                <a:srgbClr val="F3F3F3"/>
              </a:buClr>
              <a:buSzPts val="1200"/>
              <a:buNone/>
              <a:defRPr sz="1600">
                <a:solidFill>
                  <a:srgbClr val="F3F3F3"/>
                </a:solidFill>
              </a:defRPr>
            </a:lvl7pPr>
            <a:lvl8pPr lvl="7" rtl="0">
              <a:lnSpc>
                <a:spcPct val="100000"/>
              </a:lnSpc>
              <a:spcBef>
                <a:spcPts val="0"/>
              </a:spcBef>
              <a:spcAft>
                <a:spcPts val="0"/>
              </a:spcAft>
              <a:buClr>
                <a:srgbClr val="F3F3F3"/>
              </a:buClr>
              <a:buSzPts val="1200"/>
              <a:buNone/>
              <a:defRPr sz="1600">
                <a:solidFill>
                  <a:srgbClr val="F3F3F3"/>
                </a:solidFill>
              </a:defRPr>
            </a:lvl8pPr>
            <a:lvl9pPr lvl="8" rtl="0">
              <a:lnSpc>
                <a:spcPct val="100000"/>
              </a:lnSpc>
              <a:spcBef>
                <a:spcPts val="0"/>
              </a:spcBef>
              <a:spcAft>
                <a:spcPts val="0"/>
              </a:spcAft>
              <a:buClr>
                <a:srgbClr val="F3F3F3"/>
              </a:buClr>
              <a:buSzPts val="1200"/>
              <a:buNone/>
              <a:defRPr sz="1600">
                <a:solidFill>
                  <a:srgbClr val="F3F3F3"/>
                </a:solidFill>
              </a:defRPr>
            </a:lvl9pPr>
          </a:lstStyle>
          <a:p>
            <a:endParaRPr/>
          </a:p>
        </p:txBody>
      </p:sp>
      <p:sp>
        <p:nvSpPr>
          <p:cNvPr id="960" name="Google Shape;960;p22"/>
          <p:cNvSpPr txBox="1">
            <a:spLocks noGrp="1"/>
          </p:cNvSpPr>
          <p:nvPr>
            <p:ph type="subTitle" idx="2"/>
          </p:nvPr>
        </p:nvSpPr>
        <p:spPr>
          <a:xfrm>
            <a:off x="3412332" y="3385095"/>
            <a:ext cx="2438400" cy="6096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800"/>
              <a:buFont typeface="Montserrat ExtraBold"/>
              <a:buNone/>
              <a:defRPr sz="2400">
                <a:solidFill>
                  <a:schemeClr val="dk1"/>
                </a:solidFill>
                <a:latin typeface="Montserrat ExtraBold"/>
                <a:ea typeface="Montserrat ExtraBold"/>
                <a:cs typeface="Montserrat ExtraBold"/>
                <a:sym typeface="Montserrat ExtraBold"/>
              </a:defRPr>
            </a:lvl1pPr>
            <a:lvl2pPr lvl="1" algn="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2pPr>
            <a:lvl3pPr lvl="2" algn="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3pPr>
            <a:lvl4pPr lvl="3" algn="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4pPr>
            <a:lvl5pPr lvl="4" algn="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5pPr>
            <a:lvl6pPr lvl="5" algn="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6pPr>
            <a:lvl7pPr lvl="6" algn="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7pPr>
            <a:lvl8pPr lvl="7" algn="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8pPr>
            <a:lvl9pPr lvl="8" algn="r"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9pPr>
          </a:lstStyle>
          <a:p>
            <a:endParaRPr/>
          </a:p>
        </p:txBody>
      </p:sp>
      <p:sp>
        <p:nvSpPr>
          <p:cNvPr id="961" name="Google Shape;961;p22"/>
          <p:cNvSpPr txBox="1">
            <a:spLocks noGrp="1"/>
          </p:cNvSpPr>
          <p:nvPr>
            <p:ph type="subTitle" idx="3"/>
          </p:nvPr>
        </p:nvSpPr>
        <p:spPr>
          <a:xfrm>
            <a:off x="3030752" y="4001635"/>
            <a:ext cx="2821600" cy="16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200"/>
              <a:buNone/>
              <a:defRPr>
                <a:solidFill>
                  <a:schemeClr val="dk1"/>
                </a:solidFill>
              </a:defRPr>
            </a:lvl1pPr>
            <a:lvl2pPr lvl="1" algn="r" rtl="0">
              <a:lnSpc>
                <a:spcPct val="100000"/>
              </a:lnSpc>
              <a:spcBef>
                <a:spcPts val="0"/>
              </a:spcBef>
              <a:spcAft>
                <a:spcPts val="0"/>
              </a:spcAft>
              <a:buClr>
                <a:srgbClr val="F3F3F3"/>
              </a:buClr>
              <a:buSzPts val="1200"/>
              <a:buNone/>
              <a:defRPr sz="1600">
                <a:solidFill>
                  <a:srgbClr val="F3F3F3"/>
                </a:solidFill>
              </a:defRPr>
            </a:lvl2pPr>
            <a:lvl3pPr lvl="2" algn="r" rtl="0">
              <a:lnSpc>
                <a:spcPct val="100000"/>
              </a:lnSpc>
              <a:spcBef>
                <a:spcPts val="0"/>
              </a:spcBef>
              <a:spcAft>
                <a:spcPts val="0"/>
              </a:spcAft>
              <a:buClr>
                <a:srgbClr val="F3F3F3"/>
              </a:buClr>
              <a:buSzPts val="1200"/>
              <a:buNone/>
              <a:defRPr sz="1600">
                <a:solidFill>
                  <a:srgbClr val="F3F3F3"/>
                </a:solidFill>
              </a:defRPr>
            </a:lvl3pPr>
            <a:lvl4pPr lvl="3" algn="r" rtl="0">
              <a:lnSpc>
                <a:spcPct val="100000"/>
              </a:lnSpc>
              <a:spcBef>
                <a:spcPts val="0"/>
              </a:spcBef>
              <a:spcAft>
                <a:spcPts val="0"/>
              </a:spcAft>
              <a:buClr>
                <a:srgbClr val="F3F3F3"/>
              </a:buClr>
              <a:buSzPts val="1200"/>
              <a:buNone/>
              <a:defRPr sz="1600">
                <a:solidFill>
                  <a:srgbClr val="F3F3F3"/>
                </a:solidFill>
              </a:defRPr>
            </a:lvl4pPr>
            <a:lvl5pPr lvl="4" algn="r" rtl="0">
              <a:lnSpc>
                <a:spcPct val="100000"/>
              </a:lnSpc>
              <a:spcBef>
                <a:spcPts val="0"/>
              </a:spcBef>
              <a:spcAft>
                <a:spcPts val="0"/>
              </a:spcAft>
              <a:buClr>
                <a:srgbClr val="F3F3F3"/>
              </a:buClr>
              <a:buSzPts val="1200"/>
              <a:buNone/>
              <a:defRPr sz="1600">
                <a:solidFill>
                  <a:srgbClr val="F3F3F3"/>
                </a:solidFill>
              </a:defRPr>
            </a:lvl5pPr>
            <a:lvl6pPr lvl="5" algn="r" rtl="0">
              <a:lnSpc>
                <a:spcPct val="100000"/>
              </a:lnSpc>
              <a:spcBef>
                <a:spcPts val="0"/>
              </a:spcBef>
              <a:spcAft>
                <a:spcPts val="0"/>
              </a:spcAft>
              <a:buClr>
                <a:srgbClr val="F3F3F3"/>
              </a:buClr>
              <a:buSzPts val="1200"/>
              <a:buNone/>
              <a:defRPr sz="1600">
                <a:solidFill>
                  <a:srgbClr val="F3F3F3"/>
                </a:solidFill>
              </a:defRPr>
            </a:lvl6pPr>
            <a:lvl7pPr lvl="6" algn="r" rtl="0">
              <a:lnSpc>
                <a:spcPct val="100000"/>
              </a:lnSpc>
              <a:spcBef>
                <a:spcPts val="0"/>
              </a:spcBef>
              <a:spcAft>
                <a:spcPts val="0"/>
              </a:spcAft>
              <a:buClr>
                <a:srgbClr val="F3F3F3"/>
              </a:buClr>
              <a:buSzPts val="1200"/>
              <a:buNone/>
              <a:defRPr sz="1600">
                <a:solidFill>
                  <a:srgbClr val="F3F3F3"/>
                </a:solidFill>
              </a:defRPr>
            </a:lvl7pPr>
            <a:lvl8pPr lvl="7" algn="r" rtl="0">
              <a:lnSpc>
                <a:spcPct val="100000"/>
              </a:lnSpc>
              <a:spcBef>
                <a:spcPts val="0"/>
              </a:spcBef>
              <a:spcAft>
                <a:spcPts val="0"/>
              </a:spcAft>
              <a:buClr>
                <a:srgbClr val="F3F3F3"/>
              </a:buClr>
              <a:buSzPts val="1200"/>
              <a:buNone/>
              <a:defRPr sz="1600">
                <a:solidFill>
                  <a:srgbClr val="F3F3F3"/>
                </a:solidFill>
              </a:defRPr>
            </a:lvl8pPr>
            <a:lvl9pPr lvl="8" algn="r" rtl="0">
              <a:lnSpc>
                <a:spcPct val="100000"/>
              </a:lnSpc>
              <a:spcBef>
                <a:spcPts val="0"/>
              </a:spcBef>
              <a:spcAft>
                <a:spcPts val="0"/>
              </a:spcAft>
              <a:buClr>
                <a:srgbClr val="F3F3F3"/>
              </a:buClr>
              <a:buSzPts val="1200"/>
              <a:buNone/>
              <a:defRPr sz="1600">
                <a:solidFill>
                  <a:srgbClr val="F3F3F3"/>
                </a:solidFill>
              </a:defRPr>
            </a:lvl9pPr>
          </a:lstStyle>
          <a:p>
            <a:endParaRPr/>
          </a:p>
        </p:txBody>
      </p:sp>
      <p:sp>
        <p:nvSpPr>
          <p:cNvPr id="962" name="Google Shape;962;p22"/>
          <p:cNvSpPr txBox="1">
            <a:spLocks noGrp="1"/>
          </p:cNvSpPr>
          <p:nvPr>
            <p:ph type="subTitle" idx="4"/>
          </p:nvPr>
        </p:nvSpPr>
        <p:spPr>
          <a:xfrm>
            <a:off x="6356635" y="3386807"/>
            <a:ext cx="2438400" cy="6096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800"/>
              <a:buFont typeface="Montserrat ExtraBold"/>
              <a:buNone/>
              <a:defRPr sz="2400">
                <a:solidFill>
                  <a:schemeClr val="dk1"/>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2pPr>
            <a:lvl3pPr lvl="2"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3pPr>
            <a:lvl4pPr lvl="3"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4pPr>
            <a:lvl5pPr lvl="4"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5pPr>
            <a:lvl6pPr lvl="5"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6pPr>
            <a:lvl7pPr lvl="6"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7pPr>
            <a:lvl8pPr lvl="7"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8pPr>
            <a:lvl9pPr lvl="8" rtl="0">
              <a:lnSpc>
                <a:spcPct val="100000"/>
              </a:lnSpc>
              <a:spcBef>
                <a:spcPts val="0"/>
              </a:spcBef>
              <a:spcAft>
                <a:spcPts val="0"/>
              </a:spcAft>
              <a:buClr>
                <a:srgbClr val="F3F3F3"/>
              </a:buClr>
              <a:buSzPts val="1800"/>
              <a:buFont typeface="Montserrat ExtraBold"/>
              <a:buNone/>
              <a:defRPr sz="2400">
                <a:solidFill>
                  <a:srgbClr val="F3F3F3"/>
                </a:solidFill>
                <a:latin typeface="Montserrat ExtraBold"/>
                <a:ea typeface="Montserrat ExtraBold"/>
                <a:cs typeface="Montserrat ExtraBold"/>
                <a:sym typeface="Montserrat ExtraBold"/>
              </a:defRPr>
            </a:lvl9pPr>
          </a:lstStyle>
          <a:p>
            <a:endParaRPr/>
          </a:p>
        </p:txBody>
      </p:sp>
      <p:grpSp>
        <p:nvGrpSpPr>
          <p:cNvPr id="963" name="Google Shape;963;p22"/>
          <p:cNvGrpSpPr/>
          <p:nvPr/>
        </p:nvGrpSpPr>
        <p:grpSpPr>
          <a:xfrm>
            <a:off x="8003361" y="-136958"/>
            <a:ext cx="5970409" cy="7198159"/>
            <a:chOff x="6002520" y="-102719"/>
            <a:chExt cx="4477807" cy="5398619"/>
          </a:xfrm>
        </p:grpSpPr>
        <p:sp>
          <p:nvSpPr>
            <p:cNvPr id="964" name="Google Shape;964;p22"/>
            <p:cNvSpPr/>
            <p:nvPr/>
          </p:nvSpPr>
          <p:spPr>
            <a:xfrm rot="10800000" flipH="1">
              <a:off x="7915228" y="315002"/>
              <a:ext cx="1679305" cy="4839573"/>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5" name="Google Shape;965;p22"/>
            <p:cNvSpPr/>
            <p:nvPr/>
          </p:nvSpPr>
          <p:spPr>
            <a:xfrm rot="10800000" flipH="1">
              <a:off x="9065267" y="201900"/>
              <a:ext cx="1287556" cy="4952684"/>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6" name="Google Shape;966;p22"/>
            <p:cNvSpPr/>
            <p:nvPr/>
          </p:nvSpPr>
          <p:spPr>
            <a:xfrm rot="10800000" flipH="1">
              <a:off x="8947883" y="-102719"/>
              <a:ext cx="1404938" cy="907153"/>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67" name="Google Shape;967;p22"/>
            <p:cNvSpPr/>
            <p:nvPr/>
          </p:nvSpPr>
          <p:spPr>
            <a:xfrm rot="9683509" flipH="1">
              <a:off x="8237391" y="3788609"/>
              <a:ext cx="729045" cy="1405831"/>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968" name="Google Shape;968;p22"/>
            <p:cNvGrpSpPr/>
            <p:nvPr/>
          </p:nvGrpSpPr>
          <p:grpSpPr>
            <a:xfrm>
              <a:off x="6002520" y="4318199"/>
              <a:ext cx="4477807" cy="839588"/>
              <a:chOff x="3098100" y="3849750"/>
              <a:chExt cx="940775" cy="270425"/>
            </a:xfrm>
          </p:grpSpPr>
          <p:sp>
            <p:nvSpPr>
              <p:cNvPr id="969" name="Google Shape;969;p22"/>
              <p:cNvSpPr/>
              <p:nvPr/>
            </p:nvSpPr>
            <p:spPr>
              <a:xfrm>
                <a:off x="3304800" y="3882975"/>
                <a:ext cx="665525" cy="237200"/>
              </a:xfrm>
              <a:custGeom>
                <a:avLst/>
                <a:gdLst/>
                <a:ahLst/>
                <a:cxnLst/>
                <a:rect l="l" t="t" r="r" b="b"/>
                <a:pathLst>
                  <a:path w="26621" h="9488" extrusionOk="0">
                    <a:moveTo>
                      <a:pt x="10146" y="1"/>
                    </a:moveTo>
                    <a:cubicBezTo>
                      <a:pt x="8817" y="1"/>
                      <a:pt x="7433" y="475"/>
                      <a:pt x="6262" y="1145"/>
                    </a:cubicBezTo>
                    <a:cubicBezTo>
                      <a:pt x="3158" y="2920"/>
                      <a:pt x="859" y="6023"/>
                      <a:pt x="1" y="9488"/>
                    </a:cubicBezTo>
                    <a:lnTo>
                      <a:pt x="26620" y="9488"/>
                    </a:lnTo>
                    <a:cubicBezTo>
                      <a:pt x="26617" y="9143"/>
                      <a:pt x="26593" y="8799"/>
                      <a:pt x="26498" y="8469"/>
                    </a:cubicBezTo>
                    <a:cubicBezTo>
                      <a:pt x="26007" y="6772"/>
                      <a:pt x="23963" y="6091"/>
                      <a:pt x="22202" y="6016"/>
                    </a:cubicBezTo>
                    <a:cubicBezTo>
                      <a:pt x="20437" y="5942"/>
                      <a:pt x="18550" y="6179"/>
                      <a:pt x="17017" y="5304"/>
                    </a:cubicBezTo>
                    <a:cubicBezTo>
                      <a:pt x="15112" y="4217"/>
                      <a:pt x="14363" y="1734"/>
                      <a:pt x="12482" y="610"/>
                    </a:cubicBezTo>
                    <a:cubicBezTo>
                      <a:pt x="11767" y="182"/>
                      <a:pt x="10967" y="1"/>
                      <a:pt x="101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0" name="Google Shape;970;p22"/>
              <p:cNvSpPr/>
              <p:nvPr/>
            </p:nvSpPr>
            <p:spPr>
              <a:xfrm>
                <a:off x="3098100" y="3849750"/>
                <a:ext cx="940775" cy="270425"/>
              </a:xfrm>
              <a:custGeom>
                <a:avLst/>
                <a:gdLst/>
                <a:ahLst/>
                <a:cxnLst/>
                <a:rect l="l" t="t" r="r" b="b"/>
                <a:pathLst>
                  <a:path w="37631" h="10817" extrusionOk="0">
                    <a:moveTo>
                      <a:pt x="7277" y="4167"/>
                    </a:moveTo>
                    <a:cubicBezTo>
                      <a:pt x="5403" y="4167"/>
                      <a:pt x="3533" y="4862"/>
                      <a:pt x="2187" y="6115"/>
                    </a:cubicBezTo>
                    <a:cubicBezTo>
                      <a:pt x="876" y="7338"/>
                      <a:pt x="99" y="9059"/>
                      <a:pt x="0" y="10817"/>
                    </a:cubicBezTo>
                    <a:lnTo>
                      <a:pt x="8269" y="10817"/>
                    </a:lnTo>
                    <a:cubicBezTo>
                      <a:pt x="8783" y="8742"/>
                      <a:pt x="9811" y="6796"/>
                      <a:pt x="11222" y="5189"/>
                    </a:cubicBezTo>
                    <a:cubicBezTo>
                      <a:pt x="10476" y="4848"/>
                      <a:pt x="9716" y="4535"/>
                      <a:pt x="8912" y="4351"/>
                    </a:cubicBezTo>
                    <a:cubicBezTo>
                      <a:pt x="8377" y="4228"/>
                      <a:pt x="7825" y="4167"/>
                      <a:pt x="7277" y="4167"/>
                    </a:cubicBezTo>
                    <a:close/>
                    <a:moveTo>
                      <a:pt x="32561" y="0"/>
                    </a:moveTo>
                    <a:cubicBezTo>
                      <a:pt x="31471" y="0"/>
                      <a:pt x="30337" y="351"/>
                      <a:pt x="29342" y="815"/>
                    </a:cubicBezTo>
                    <a:cubicBezTo>
                      <a:pt x="27159" y="1829"/>
                      <a:pt x="25264" y="3326"/>
                      <a:pt x="23220" y="4582"/>
                    </a:cubicBezTo>
                    <a:cubicBezTo>
                      <a:pt x="23813" y="5383"/>
                      <a:pt x="24433" y="6146"/>
                      <a:pt x="25285" y="6633"/>
                    </a:cubicBezTo>
                    <a:cubicBezTo>
                      <a:pt x="26818" y="7508"/>
                      <a:pt x="28705" y="7271"/>
                      <a:pt x="30470" y="7345"/>
                    </a:cubicBezTo>
                    <a:cubicBezTo>
                      <a:pt x="32231" y="7420"/>
                      <a:pt x="34275" y="8101"/>
                      <a:pt x="34766" y="9798"/>
                    </a:cubicBezTo>
                    <a:cubicBezTo>
                      <a:pt x="34861" y="10128"/>
                      <a:pt x="34885" y="10472"/>
                      <a:pt x="34888" y="10817"/>
                    </a:cubicBezTo>
                    <a:lnTo>
                      <a:pt x="37481" y="10817"/>
                    </a:lnTo>
                    <a:cubicBezTo>
                      <a:pt x="37631" y="8285"/>
                      <a:pt x="37559" y="5747"/>
                      <a:pt x="36690" y="3373"/>
                    </a:cubicBezTo>
                    <a:cubicBezTo>
                      <a:pt x="36272" y="2228"/>
                      <a:pt x="35613" y="1087"/>
                      <a:pt x="34524" y="477"/>
                    </a:cubicBezTo>
                    <a:cubicBezTo>
                      <a:pt x="33917" y="140"/>
                      <a:pt x="33250" y="0"/>
                      <a:pt x="32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1" name="Google Shape;971;p22"/>
              <p:cNvSpPr/>
              <p:nvPr/>
            </p:nvSpPr>
            <p:spPr>
              <a:xfrm>
                <a:off x="3304800" y="3964300"/>
                <a:ext cx="665525" cy="155875"/>
              </a:xfrm>
              <a:custGeom>
                <a:avLst/>
                <a:gdLst/>
                <a:ahLst/>
                <a:cxnLst/>
                <a:rect l="l" t="t" r="r" b="b"/>
                <a:pathLst>
                  <a:path w="26621" h="6235" extrusionOk="0">
                    <a:moveTo>
                      <a:pt x="14952" y="0"/>
                    </a:moveTo>
                    <a:cubicBezTo>
                      <a:pt x="14762" y="120"/>
                      <a:pt x="14570" y="232"/>
                      <a:pt x="14380" y="344"/>
                    </a:cubicBezTo>
                    <a:cubicBezTo>
                      <a:pt x="12537" y="1421"/>
                      <a:pt x="10425" y="2266"/>
                      <a:pt x="8299" y="2266"/>
                    </a:cubicBezTo>
                    <a:cubicBezTo>
                      <a:pt x="7812" y="2266"/>
                      <a:pt x="7321" y="2222"/>
                      <a:pt x="6834" y="2126"/>
                    </a:cubicBezTo>
                    <a:cubicBezTo>
                      <a:pt x="5465" y="1854"/>
                      <a:pt x="4224" y="1186"/>
                      <a:pt x="2954" y="607"/>
                    </a:cubicBezTo>
                    <a:cubicBezTo>
                      <a:pt x="1543" y="2214"/>
                      <a:pt x="515" y="4160"/>
                      <a:pt x="1" y="6235"/>
                    </a:cubicBezTo>
                    <a:lnTo>
                      <a:pt x="26620" y="6235"/>
                    </a:lnTo>
                    <a:cubicBezTo>
                      <a:pt x="26617" y="5890"/>
                      <a:pt x="26593" y="5546"/>
                      <a:pt x="26498" y="5216"/>
                    </a:cubicBezTo>
                    <a:cubicBezTo>
                      <a:pt x="26007" y="3519"/>
                      <a:pt x="23963" y="2838"/>
                      <a:pt x="22202" y="2763"/>
                    </a:cubicBezTo>
                    <a:cubicBezTo>
                      <a:pt x="20437" y="2689"/>
                      <a:pt x="18550" y="2926"/>
                      <a:pt x="17017" y="2051"/>
                    </a:cubicBezTo>
                    <a:cubicBezTo>
                      <a:pt x="16165" y="1564"/>
                      <a:pt x="15545" y="801"/>
                      <a:pt x="149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972" name="Google Shape;972;p22"/>
            <p:cNvPicPr preferRelativeResize="0"/>
            <p:nvPr/>
          </p:nvPicPr>
          <p:blipFill rotWithShape="1">
            <a:blip r:embed="rId2">
              <a:alphaModFix/>
            </a:blip>
            <a:srcRect l="70893"/>
            <a:stretch/>
          </p:blipFill>
          <p:spPr>
            <a:xfrm>
              <a:off x="8305798" y="-52600"/>
              <a:ext cx="914400" cy="1767101"/>
            </a:xfrm>
            <a:prstGeom prst="rect">
              <a:avLst/>
            </a:prstGeom>
            <a:noFill/>
            <a:ln>
              <a:noFill/>
            </a:ln>
          </p:spPr>
        </p:pic>
        <p:pic>
          <p:nvPicPr>
            <p:cNvPr id="973" name="Google Shape;973;p22"/>
            <p:cNvPicPr preferRelativeResize="0"/>
            <p:nvPr/>
          </p:nvPicPr>
          <p:blipFill rotWithShape="1">
            <a:blip r:embed="rId3">
              <a:alphaModFix/>
            </a:blip>
            <a:srcRect l="53174"/>
            <a:stretch/>
          </p:blipFill>
          <p:spPr>
            <a:xfrm>
              <a:off x="7967650" y="3608200"/>
              <a:ext cx="1404950" cy="1687700"/>
            </a:xfrm>
            <a:prstGeom prst="rect">
              <a:avLst/>
            </a:prstGeom>
            <a:noFill/>
            <a:ln>
              <a:noFill/>
            </a:ln>
          </p:spPr>
        </p:pic>
      </p:grpSp>
      <p:grpSp>
        <p:nvGrpSpPr>
          <p:cNvPr id="974" name="Google Shape;974;p22"/>
          <p:cNvGrpSpPr/>
          <p:nvPr/>
        </p:nvGrpSpPr>
        <p:grpSpPr>
          <a:xfrm>
            <a:off x="-1949477" y="-487054"/>
            <a:ext cx="6023008" cy="7541931"/>
            <a:chOff x="-1462108" y="-365290"/>
            <a:chExt cx="4517256" cy="5656448"/>
          </a:xfrm>
        </p:grpSpPr>
        <p:grpSp>
          <p:nvGrpSpPr>
            <p:cNvPr id="975" name="Google Shape;975;p22"/>
            <p:cNvGrpSpPr/>
            <p:nvPr/>
          </p:nvGrpSpPr>
          <p:grpSpPr>
            <a:xfrm rot="-373102" flipH="1">
              <a:off x="-1189137" y="-165666"/>
              <a:ext cx="3971313" cy="5257200"/>
              <a:chOff x="3268325" y="3013975"/>
              <a:chExt cx="1443800" cy="1106200"/>
            </a:xfrm>
          </p:grpSpPr>
          <p:sp>
            <p:nvSpPr>
              <p:cNvPr id="976" name="Google Shape;976;p22"/>
              <p:cNvSpPr/>
              <p:nvPr/>
            </p:nvSpPr>
            <p:spPr>
              <a:xfrm>
                <a:off x="3268325" y="3013975"/>
                <a:ext cx="274950" cy="149575"/>
              </a:xfrm>
              <a:custGeom>
                <a:avLst/>
                <a:gdLst/>
                <a:ahLst/>
                <a:cxnLst/>
                <a:rect l="l" t="t" r="r" b="b"/>
                <a:pathLst>
                  <a:path w="10998" h="5983" extrusionOk="0">
                    <a:moveTo>
                      <a:pt x="1" y="1"/>
                    </a:moveTo>
                    <a:cubicBezTo>
                      <a:pt x="1367" y="1752"/>
                      <a:pt x="2900" y="3353"/>
                      <a:pt x="4795" y="4495"/>
                    </a:cubicBezTo>
                    <a:cubicBezTo>
                      <a:pt x="6348" y="5429"/>
                      <a:pt x="8202" y="5983"/>
                      <a:pt x="10007" y="5983"/>
                    </a:cubicBezTo>
                    <a:cubicBezTo>
                      <a:pt x="10340" y="5983"/>
                      <a:pt x="10671" y="5964"/>
                      <a:pt x="10998" y="5925"/>
                    </a:cubicBezTo>
                    <a:cubicBezTo>
                      <a:pt x="10617" y="3974"/>
                      <a:pt x="10586" y="1960"/>
                      <a:pt x="10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7" name="Google Shape;977;p22"/>
              <p:cNvSpPr/>
              <p:nvPr/>
            </p:nvSpPr>
            <p:spPr>
              <a:xfrm>
                <a:off x="3543250" y="3013975"/>
                <a:ext cx="893200" cy="1018300"/>
              </a:xfrm>
              <a:custGeom>
                <a:avLst/>
                <a:gdLst/>
                <a:ahLst/>
                <a:cxnLst/>
                <a:rect l="l" t="t" r="r" b="b"/>
                <a:pathLst>
                  <a:path w="35728" h="40732" extrusionOk="0">
                    <a:moveTo>
                      <a:pt x="18820" y="1"/>
                    </a:moveTo>
                    <a:cubicBezTo>
                      <a:pt x="19109" y="1207"/>
                      <a:pt x="19249" y="2430"/>
                      <a:pt x="19000" y="3636"/>
                    </a:cubicBezTo>
                    <a:cubicBezTo>
                      <a:pt x="18629" y="5447"/>
                      <a:pt x="17036" y="7130"/>
                      <a:pt x="15257" y="7130"/>
                    </a:cubicBezTo>
                    <a:cubicBezTo>
                      <a:pt x="15061" y="7130"/>
                      <a:pt x="14863" y="7110"/>
                      <a:pt x="14664" y="7067"/>
                    </a:cubicBezTo>
                    <a:cubicBezTo>
                      <a:pt x="13233" y="6760"/>
                      <a:pt x="12265" y="5466"/>
                      <a:pt x="11373" y="4304"/>
                    </a:cubicBezTo>
                    <a:cubicBezTo>
                      <a:pt x="10483" y="3139"/>
                      <a:pt x="9353" y="1922"/>
                      <a:pt x="7887" y="1886"/>
                    </a:cubicBezTo>
                    <a:cubicBezTo>
                      <a:pt x="7863" y="1885"/>
                      <a:pt x="7839" y="1885"/>
                      <a:pt x="7814" y="1885"/>
                    </a:cubicBezTo>
                    <a:cubicBezTo>
                      <a:pt x="5997" y="1885"/>
                      <a:pt x="4737" y="3650"/>
                      <a:pt x="3248" y="4713"/>
                    </a:cubicBezTo>
                    <a:cubicBezTo>
                      <a:pt x="2280" y="5405"/>
                      <a:pt x="1163" y="5790"/>
                      <a:pt x="1" y="5925"/>
                    </a:cubicBezTo>
                    <a:cubicBezTo>
                      <a:pt x="944" y="10790"/>
                      <a:pt x="4021" y="15270"/>
                      <a:pt x="8412" y="17604"/>
                    </a:cubicBezTo>
                    <a:cubicBezTo>
                      <a:pt x="10555" y="18738"/>
                      <a:pt x="12922" y="19389"/>
                      <a:pt x="15103" y="20449"/>
                    </a:cubicBezTo>
                    <a:cubicBezTo>
                      <a:pt x="17287" y="21508"/>
                      <a:pt x="19372" y="23106"/>
                      <a:pt x="20192" y="25384"/>
                    </a:cubicBezTo>
                    <a:cubicBezTo>
                      <a:pt x="21279" y="28400"/>
                      <a:pt x="19923" y="31871"/>
                      <a:pt x="20959" y="34903"/>
                    </a:cubicBezTo>
                    <a:cubicBezTo>
                      <a:pt x="21790" y="37345"/>
                      <a:pt x="24038" y="39046"/>
                      <a:pt x="26392" y="40098"/>
                    </a:cubicBezTo>
                    <a:cubicBezTo>
                      <a:pt x="26928" y="40337"/>
                      <a:pt x="27476" y="40548"/>
                      <a:pt x="28032" y="40732"/>
                    </a:cubicBezTo>
                    <a:cubicBezTo>
                      <a:pt x="29081" y="39274"/>
                      <a:pt x="30382" y="38007"/>
                      <a:pt x="31598" y="36678"/>
                    </a:cubicBezTo>
                    <a:cubicBezTo>
                      <a:pt x="32974" y="35172"/>
                      <a:pt x="34273" y="33520"/>
                      <a:pt x="34875" y="31575"/>
                    </a:cubicBezTo>
                    <a:cubicBezTo>
                      <a:pt x="35727" y="28822"/>
                      <a:pt x="35073" y="25810"/>
                      <a:pt x="33942" y="23160"/>
                    </a:cubicBezTo>
                    <a:cubicBezTo>
                      <a:pt x="32811" y="20510"/>
                      <a:pt x="31213" y="18081"/>
                      <a:pt x="30062" y="15441"/>
                    </a:cubicBezTo>
                    <a:cubicBezTo>
                      <a:pt x="28907" y="12797"/>
                      <a:pt x="28208" y="9806"/>
                      <a:pt x="28996" y="7032"/>
                    </a:cubicBezTo>
                    <a:cubicBezTo>
                      <a:pt x="29905" y="3827"/>
                      <a:pt x="32617" y="1518"/>
                      <a:pt x="35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8" name="Google Shape;978;p22"/>
              <p:cNvSpPr/>
              <p:nvPr/>
            </p:nvSpPr>
            <p:spPr>
              <a:xfrm>
                <a:off x="3532950" y="3013975"/>
                <a:ext cx="491525" cy="178275"/>
              </a:xfrm>
              <a:custGeom>
                <a:avLst/>
                <a:gdLst/>
                <a:ahLst/>
                <a:cxnLst/>
                <a:rect l="l" t="t" r="r" b="b"/>
                <a:pathLst>
                  <a:path w="19661" h="7131" extrusionOk="0">
                    <a:moveTo>
                      <a:pt x="362" y="1"/>
                    </a:moveTo>
                    <a:cubicBezTo>
                      <a:pt x="1" y="1960"/>
                      <a:pt x="32" y="3974"/>
                      <a:pt x="413" y="5925"/>
                    </a:cubicBezTo>
                    <a:cubicBezTo>
                      <a:pt x="1575" y="5790"/>
                      <a:pt x="2692" y="5405"/>
                      <a:pt x="3660" y="4713"/>
                    </a:cubicBezTo>
                    <a:cubicBezTo>
                      <a:pt x="5149" y="3650"/>
                      <a:pt x="6409" y="1885"/>
                      <a:pt x="8226" y="1885"/>
                    </a:cubicBezTo>
                    <a:cubicBezTo>
                      <a:pt x="8251" y="1885"/>
                      <a:pt x="8275" y="1885"/>
                      <a:pt x="8299" y="1886"/>
                    </a:cubicBezTo>
                    <a:cubicBezTo>
                      <a:pt x="9765" y="1922"/>
                      <a:pt x="10895" y="3139"/>
                      <a:pt x="11785" y="4304"/>
                    </a:cubicBezTo>
                    <a:cubicBezTo>
                      <a:pt x="12677" y="5466"/>
                      <a:pt x="13645" y="6760"/>
                      <a:pt x="15076" y="7067"/>
                    </a:cubicBezTo>
                    <a:cubicBezTo>
                      <a:pt x="15275" y="7110"/>
                      <a:pt x="15473" y="7130"/>
                      <a:pt x="15669" y="7130"/>
                    </a:cubicBezTo>
                    <a:cubicBezTo>
                      <a:pt x="17448" y="7130"/>
                      <a:pt x="19041" y="5447"/>
                      <a:pt x="19412" y="3636"/>
                    </a:cubicBezTo>
                    <a:cubicBezTo>
                      <a:pt x="19661" y="2430"/>
                      <a:pt x="19521" y="1207"/>
                      <a:pt x="19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79" name="Google Shape;979;p22"/>
              <p:cNvSpPr/>
              <p:nvPr/>
            </p:nvSpPr>
            <p:spPr>
              <a:xfrm>
                <a:off x="4244025" y="3013975"/>
                <a:ext cx="468100" cy="1042100"/>
              </a:xfrm>
              <a:custGeom>
                <a:avLst/>
                <a:gdLst/>
                <a:ahLst/>
                <a:cxnLst/>
                <a:rect l="l" t="t" r="r" b="b"/>
                <a:pathLst>
                  <a:path w="18724" h="41684" extrusionOk="0">
                    <a:moveTo>
                      <a:pt x="7614" y="1"/>
                    </a:moveTo>
                    <a:cubicBezTo>
                      <a:pt x="4586" y="1518"/>
                      <a:pt x="1874" y="3827"/>
                      <a:pt x="965" y="7032"/>
                    </a:cubicBezTo>
                    <a:cubicBezTo>
                      <a:pt x="177" y="9806"/>
                      <a:pt x="876" y="12797"/>
                      <a:pt x="2031" y="15441"/>
                    </a:cubicBezTo>
                    <a:cubicBezTo>
                      <a:pt x="3182" y="18081"/>
                      <a:pt x="4780" y="20510"/>
                      <a:pt x="5911" y="23160"/>
                    </a:cubicBezTo>
                    <a:cubicBezTo>
                      <a:pt x="7042" y="25810"/>
                      <a:pt x="7696" y="28822"/>
                      <a:pt x="6844" y="31575"/>
                    </a:cubicBezTo>
                    <a:cubicBezTo>
                      <a:pt x="6242" y="33520"/>
                      <a:pt x="4943" y="35172"/>
                      <a:pt x="3567" y="36678"/>
                    </a:cubicBezTo>
                    <a:cubicBezTo>
                      <a:pt x="2351" y="38007"/>
                      <a:pt x="1050" y="39274"/>
                      <a:pt x="1" y="40732"/>
                    </a:cubicBezTo>
                    <a:cubicBezTo>
                      <a:pt x="1909" y="41367"/>
                      <a:pt x="3922" y="41683"/>
                      <a:pt x="5935" y="41683"/>
                    </a:cubicBezTo>
                    <a:cubicBezTo>
                      <a:pt x="9028" y="41683"/>
                      <a:pt x="12122" y="40937"/>
                      <a:pt x="14840" y="39458"/>
                    </a:cubicBezTo>
                    <a:cubicBezTo>
                      <a:pt x="16257" y="38688"/>
                      <a:pt x="17562" y="37727"/>
                      <a:pt x="18724" y="36614"/>
                    </a:cubicBezTo>
                    <a:lnTo>
                      <a:pt x="187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0" name="Google Shape;980;p22"/>
              <p:cNvSpPr/>
              <p:nvPr/>
            </p:nvSpPr>
            <p:spPr>
              <a:xfrm>
                <a:off x="4201350" y="3929300"/>
                <a:ext cx="510775" cy="190875"/>
              </a:xfrm>
              <a:custGeom>
                <a:avLst/>
                <a:gdLst/>
                <a:ahLst/>
                <a:cxnLst/>
                <a:rect l="l" t="t" r="r" b="b"/>
                <a:pathLst>
                  <a:path w="20431" h="7635" extrusionOk="0">
                    <a:moveTo>
                      <a:pt x="20431" y="1"/>
                    </a:moveTo>
                    <a:cubicBezTo>
                      <a:pt x="19269" y="1114"/>
                      <a:pt x="17964" y="2075"/>
                      <a:pt x="16547" y="2845"/>
                    </a:cubicBezTo>
                    <a:cubicBezTo>
                      <a:pt x="13829" y="4324"/>
                      <a:pt x="10735" y="5070"/>
                      <a:pt x="7642" y="5070"/>
                    </a:cubicBezTo>
                    <a:cubicBezTo>
                      <a:pt x="5629" y="5070"/>
                      <a:pt x="3616" y="4754"/>
                      <a:pt x="1708" y="4119"/>
                    </a:cubicBezTo>
                    <a:cubicBezTo>
                      <a:pt x="1568" y="4309"/>
                      <a:pt x="1435" y="4504"/>
                      <a:pt x="1305" y="4705"/>
                    </a:cubicBezTo>
                    <a:cubicBezTo>
                      <a:pt x="727" y="5601"/>
                      <a:pt x="260" y="6599"/>
                      <a:pt x="1" y="7635"/>
                    </a:cubicBezTo>
                    <a:lnTo>
                      <a:pt x="20431" y="7635"/>
                    </a:lnTo>
                    <a:lnTo>
                      <a:pt x="204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981" name="Google Shape;981;p22"/>
              <p:cNvSpPr/>
              <p:nvPr/>
            </p:nvSpPr>
            <p:spPr>
              <a:xfrm>
                <a:off x="4057600" y="3658800"/>
                <a:ext cx="265050" cy="295800"/>
              </a:xfrm>
              <a:custGeom>
                <a:avLst/>
                <a:gdLst/>
                <a:ahLst/>
                <a:cxnLst/>
                <a:rect l="l" t="t" r="r" b="b"/>
                <a:pathLst>
                  <a:path w="10602" h="11832" extrusionOk="0">
                    <a:moveTo>
                      <a:pt x="5461" y="0"/>
                    </a:moveTo>
                    <a:cubicBezTo>
                      <a:pt x="2371" y="0"/>
                      <a:pt x="0" y="5907"/>
                      <a:pt x="1788" y="9382"/>
                    </a:cubicBezTo>
                    <a:cubicBezTo>
                      <a:pt x="2675" y="11107"/>
                      <a:pt x="4340" y="11832"/>
                      <a:pt x="5925" y="11832"/>
                    </a:cubicBezTo>
                    <a:cubicBezTo>
                      <a:pt x="7628" y="11832"/>
                      <a:pt x="9239" y="10997"/>
                      <a:pt x="9702" y="9655"/>
                    </a:cubicBezTo>
                    <a:cubicBezTo>
                      <a:pt x="10601" y="7063"/>
                      <a:pt x="9546" y="412"/>
                      <a:pt x="5713" y="14"/>
                    </a:cubicBezTo>
                    <a:cubicBezTo>
                      <a:pt x="5628" y="4"/>
                      <a:pt x="5546" y="0"/>
                      <a:pt x="5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pic>
          <p:nvPicPr>
            <p:cNvPr id="982" name="Google Shape;982;p22"/>
            <p:cNvPicPr preferRelativeResize="0"/>
            <p:nvPr/>
          </p:nvPicPr>
          <p:blipFill>
            <a:blip r:embed="rId4">
              <a:alphaModFix/>
            </a:blip>
            <a:stretch>
              <a:fillRect/>
            </a:stretch>
          </p:blipFill>
          <p:spPr>
            <a:xfrm>
              <a:off x="-381000" y="-228600"/>
              <a:ext cx="3141475" cy="1767096"/>
            </a:xfrm>
            <a:prstGeom prst="rect">
              <a:avLst/>
            </a:prstGeom>
            <a:noFill/>
            <a:ln>
              <a:noFill/>
            </a:ln>
          </p:spPr>
        </p:pic>
        <p:pic>
          <p:nvPicPr>
            <p:cNvPr id="983" name="Google Shape;983;p22"/>
            <p:cNvPicPr preferRelativeResize="0"/>
            <p:nvPr/>
          </p:nvPicPr>
          <p:blipFill rotWithShape="1">
            <a:blip r:embed="rId5">
              <a:alphaModFix/>
            </a:blip>
            <a:srcRect r="52408" b="36511"/>
            <a:stretch/>
          </p:blipFill>
          <p:spPr>
            <a:xfrm>
              <a:off x="-228600" y="4090400"/>
              <a:ext cx="1600195" cy="1200749"/>
            </a:xfrm>
            <a:prstGeom prst="rect">
              <a:avLst/>
            </a:prstGeom>
            <a:noFill/>
            <a:ln>
              <a:noFill/>
            </a:ln>
          </p:spPr>
        </p:pic>
      </p:grpSp>
    </p:spTree>
    <p:extLst>
      <p:ext uri="{BB962C8B-B14F-4D97-AF65-F5344CB8AC3E}">
        <p14:creationId xmlns:p14="http://schemas.microsoft.com/office/powerpoint/2010/main" val="38750706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Numbers and text" preserve="1">
  <p:cSld name="Numbers and text">
    <p:spTree>
      <p:nvGrpSpPr>
        <p:cNvPr id="1" name="Shape 984"/>
        <p:cNvGrpSpPr/>
        <p:nvPr/>
      </p:nvGrpSpPr>
      <p:grpSpPr>
        <a:xfrm>
          <a:off x="0" y="0"/>
          <a:ext cx="0" cy="0"/>
          <a:chOff x="0" y="0"/>
          <a:chExt cx="0" cy="0"/>
        </a:xfrm>
      </p:grpSpPr>
      <p:sp>
        <p:nvSpPr>
          <p:cNvPr id="985" name="Google Shape;985;p23"/>
          <p:cNvSpPr txBox="1">
            <a:spLocks noGrp="1"/>
          </p:cNvSpPr>
          <p:nvPr>
            <p:ph type="subTitle" idx="1"/>
          </p:nvPr>
        </p:nvSpPr>
        <p:spPr>
          <a:xfrm>
            <a:off x="1219200" y="2487824"/>
            <a:ext cx="4868800" cy="528400"/>
          </a:xfrm>
          <a:prstGeom prst="rect">
            <a:avLst/>
          </a:prstGeom>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867">
                <a:solidFill>
                  <a:schemeClr val="dk1"/>
                </a:solidFill>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a:p>
        </p:txBody>
      </p:sp>
      <p:sp>
        <p:nvSpPr>
          <p:cNvPr id="986" name="Google Shape;986;p23"/>
          <p:cNvSpPr txBox="1">
            <a:spLocks noGrp="1"/>
          </p:cNvSpPr>
          <p:nvPr>
            <p:ph type="subTitle" idx="2"/>
          </p:nvPr>
        </p:nvSpPr>
        <p:spPr>
          <a:xfrm>
            <a:off x="1219200" y="3812400"/>
            <a:ext cx="4868800" cy="528400"/>
          </a:xfrm>
          <a:prstGeom prst="rect">
            <a:avLst/>
          </a:prstGeom>
          <a:noFill/>
        </p:spPr>
        <p:txBody>
          <a:bodyPr spcFirstLastPara="1" wrap="square" lIns="91425" tIns="91425" rIns="91425" bIns="91425" anchor="t" anchorCtr="0">
            <a:noAutofit/>
          </a:bodyPr>
          <a:lstStyle>
            <a:lvl1pPr marL="0" marR="0" lvl="0" indent="0" rtl="0">
              <a:lnSpc>
                <a:spcPct val="100000"/>
              </a:lnSpc>
              <a:spcBef>
                <a:spcPts val="0"/>
              </a:spcBef>
              <a:spcAft>
                <a:spcPts val="0"/>
              </a:spcAft>
              <a:buNone/>
              <a:defRPr sz="1867">
                <a:solidFill>
                  <a:schemeClr val="dk1"/>
                </a:solidFill>
              </a:defRPr>
            </a:lvl1pPr>
            <a:lvl2pPr lvl="1" rtl="0">
              <a:lnSpc>
                <a:spcPct val="100000"/>
              </a:lnSpc>
              <a:spcBef>
                <a:spcPts val="2133"/>
              </a:spcBef>
              <a:spcAft>
                <a:spcPts val="0"/>
              </a:spcAft>
              <a:buNone/>
              <a:defRPr>
                <a:solidFill>
                  <a:schemeClr val="dk1"/>
                </a:solidFill>
              </a:defRPr>
            </a:lvl2pPr>
            <a:lvl3pPr lvl="2" rtl="0">
              <a:lnSpc>
                <a:spcPct val="100000"/>
              </a:lnSpc>
              <a:spcBef>
                <a:spcPts val="2133"/>
              </a:spcBef>
              <a:spcAft>
                <a:spcPts val="0"/>
              </a:spcAft>
              <a:buNone/>
              <a:defRPr>
                <a:solidFill>
                  <a:schemeClr val="dk1"/>
                </a:solidFill>
              </a:defRPr>
            </a:lvl3pPr>
            <a:lvl4pPr lvl="3" rtl="0">
              <a:lnSpc>
                <a:spcPct val="100000"/>
              </a:lnSpc>
              <a:spcBef>
                <a:spcPts val="2133"/>
              </a:spcBef>
              <a:spcAft>
                <a:spcPts val="0"/>
              </a:spcAft>
              <a:buNone/>
              <a:defRPr>
                <a:solidFill>
                  <a:schemeClr val="dk1"/>
                </a:solidFill>
              </a:defRPr>
            </a:lvl4pPr>
            <a:lvl5pPr lvl="4" rtl="0">
              <a:lnSpc>
                <a:spcPct val="100000"/>
              </a:lnSpc>
              <a:spcBef>
                <a:spcPts val="2133"/>
              </a:spcBef>
              <a:spcAft>
                <a:spcPts val="0"/>
              </a:spcAft>
              <a:buNone/>
              <a:defRPr>
                <a:solidFill>
                  <a:schemeClr val="dk1"/>
                </a:solidFill>
              </a:defRPr>
            </a:lvl5pPr>
            <a:lvl6pPr lvl="5" rtl="0">
              <a:lnSpc>
                <a:spcPct val="100000"/>
              </a:lnSpc>
              <a:spcBef>
                <a:spcPts val="2133"/>
              </a:spcBef>
              <a:spcAft>
                <a:spcPts val="0"/>
              </a:spcAft>
              <a:buNone/>
              <a:defRPr>
                <a:solidFill>
                  <a:schemeClr val="dk1"/>
                </a:solidFill>
              </a:defRPr>
            </a:lvl6pPr>
            <a:lvl7pPr lvl="6" rtl="0">
              <a:lnSpc>
                <a:spcPct val="100000"/>
              </a:lnSpc>
              <a:spcBef>
                <a:spcPts val="2133"/>
              </a:spcBef>
              <a:spcAft>
                <a:spcPts val="0"/>
              </a:spcAft>
              <a:buNone/>
              <a:defRPr>
                <a:solidFill>
                  <a:schemeClr val="dk1"/>
                </a:solidFill>
              </a:defRPr>
            </a:lvl7pPr>
            <a:lvl8pPr lvl="7" rtl="0">
              <a:lnSpc>
                <a:spcPct val="100000"/>
              </a:lnSpc>
              <a:spcBef>
                <a:spcPts val="2133"/>
              </a:spcBef>
              <a:spcAft>
                <a:spcPts val="0"/>
              </a:spcAft>
              <a:buNone/>
              <a:defRPr>
                <a:solidFill>
                  <a:schemeClr val="dk1"/>
                </a:solidFill>
              </a:defRPr>
            </a:lvl8pPr>
            <a:lvl9pPr lvl="8" rtl="0">
              <a:lnSpc>
                <a:spcPct val="100000"/>
              </a:lnSpc>
              <a:spcBef>
                <a:spcPts val="2133"/>
              </a:spcBef>
              <a:spcAft>
                <a:spcPts val="2133"/>
              </a:spcAft>
              <a:buNone/>
              <a:defRPr>
                <a:solidFill>
                  <a:schemeClr val="dk1"/>
                </a:solidFill>
              </a:defRPr>
            </a:lvl9pPr>
          </a:lstStyle>
          <a:p>
            <a:endParaRPr/>
          </a:p>
        </p:txBody>
      </p:sp>
      <p:sp>
        <p:nvSpPr>
          <p:cNvPr id="987" name="Google Shape;987;p23"/>
          <p:cNvSpPr txBox="1">
            <a:spLocks noGrp="1"/>
          </p:cNvSpPr>
          <p:nvPr>
            <p:ph type="subTitle" idx="3"/>
          </p:nvPr>
        </p:nvSpPr>
        <p:spPr>
          <a:xfrm>
            <a:off x="1219200" y="5137513"/>
            <a:ext cx="4868800" cy="5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a:p>
        </p:txBody>
      </p:sp>
      <p:sp>
        <p:nvSpPr>
          <p:cNvPr id="988" name="Google Shape;988;p23"/>
          <p:cNvSpPr txBox="1">
            <a:spLocks noGrp="1"/>
          </p:cNvSpPr>
          <p:nvPr>
            <p:ph type="title" hasCustomPrompt="1"/>
          </p:nvPr>
        </p:nvSpPr>
        <p:spPr>
          <a:xfrm>
            <a:off x="1219200" y="1831647"/>
            <a:ext cx="2678800" cy="930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1"/>
                </a:solidFill>
              </a:defRPr>
            </a:lvl1pPr>
            <a:lvl2pPr lvl="1" algn="ctr" rtl="0">
              <a:spcBef>
                <a:spcPts val="0"/>
              </a:spcBef>
              <a:spcAft>
                <a:spcPts val="0"/>
              </a:spcAft>
              <a:buClr>
                <a:srgbClr val="434343"/>
              </a:buClr>
              <a:buSzPts val="3600"/>
              <a:buNone/>
              <a:defRPr sz="4800">
                <a:solidFill>
                  <a:srgbClr val="434343"/>
                </a:solidFill>
              </a:defRPr>
            </a:lvl2pPr>
            <a:lvl3pPr lvl="2" algn="ctr" rtl="0">
              <a:spcBef>
                <a:spcPts val="0"/>
              </a:spcBef>
              <a:spcAft>
                <a:spcPts val="0"/>
              </a:spcAft>
              <a:buClr>
                <a:srgbClr val="434343"/>
              </a:buClr>
              <a:buSzPts val="3600"/>
              <a:buNone/>
              <a:defRPr sz="4800">
                <a:solidFill>
                  <a:srgbClr val="434343"/>
                </a:solidFill>
              </a:defRPr>
            </a:lvl3pPr>
            <a:lvl4pPr lvl="3" algn="ctr" rtl="0">
              <a:spcBef>
                <a:spcPts val="0"/>
              </a:spcBef>
              <a:spcAft>
                <a:spcPts val="0"/>
              </a:spcAft>
              <a:buClr>
                <a:srgbClr val="434343"/>
              </a:buClr>
              <a:buSzPts val="3600"/>
              <a:buNone/>
              <a:defRPr sz="4800">
                <a:solidFill>
                  <a:srgbClr val="434343"/>
                </a:solidFill>
              </a:defRPr>
            </a:lvl4pPr>
            <a:lvl5pPr lvl="4" algn="ctr" rtl="0">
              <a:spcBef>
                <a:spcPts val="0"/>
              </a:spcBef>
              <a:spcAft>
                <a:spcPts val="0"/>
              </a:spcAft>
              <a:buClr>
                <a:srgbClr val="434343"/>
              </a:buClr>
              <a:buSzPts val="3600"/>
              <a:buNone/>
              <a:defRPr sz="4800">
                <a:solidFill>
                  <a:srgbClr val="434343"/>
                </a:solidFill>
              </a:defRPr>
            </a:lvl5pPr>
            <a:lvl6pPr lvl="5" algn="ctr" rtl="0">
              <a:spcBef>
                <a:spcPts val="0"/>
              </a:spcBef>
              <a:spcAft>
                <a:spcPts val="0"/>
              </a:spcAft>
              <a:buClr>
                <a:srgbClr val="434343"/>
              </a:buClr>
              <a:buSzPts val="3600"/>
              <a:buNone/>
              <a:defRPr sz="4800">
                <a:solidFill>
                  <a:srgbClr val="434343"/>
                </a:solidFill>
              </a:defRPr>
            </a:lvl6pPr>
            <a:lvl7pPr lvl="6" algn="ctr" rtl="0">
              <a:spcBef>
                <a:spcPts val="0"/>
              </a:spcBef>
              <a:spcAft>
                <a:spcPts val="0"/>
              </a:spcAft>
              <a:buClr>
                <a:srgbClr val="434343"/>
              </a:buClr>
              <a:buSzPts val="3600"/>
              <a:buNone/>
              <a:defRPr sz="4800">
                <a:solidFill>
                  <a:srgbClr val="434343"/>
                </a:solidFill>
              </a:defRPr>
            </a:lvl7pPr>
            <a:lvl8pPr lvl="7" algn="ctr" rtl="0">
              <a:spcBef>
                <a:spcPts val="0"/>
              </a:spcBef>
              <a:spcAft>
                <a:spcPts val="0"/>
              </a:spcAft>
              <a:buClr>
                <a:srgbClr val="434343"/>
              </a:buClr>
              <a:buSzPts val="3600"/>
              <a:buNone/>
              <a:defRPr sz="4800">
                <a:solidFill>
                  <a:srgbClr val="434343"/>
                </a:solidFill>
              </a:defRPr>
            </a:lvl8pPr>
            <a:lvl9pPr lvl="8" algn="ctr" rtl="0">
              <a:spcBef>
                <a:spcPts val="0"/>
              </a:spcBef>
              <a:spcAft>
                <a:spcPts val="0"/>
              </a:spcAft>
              <a:buClr>
                <a:srgbClr val="434343"/>
              </a:buClr>
              <a:buSzPts val="3600"/>
              <a:buNone/>
              <a:defRPr sz="4800">
                <a:solidFill>
                  <a:srgbClr val="434343"/>
                </a:solidFill>
              </a:defRPr>
            </a:lvl9pPr>
          </a:lstStyle>
          <a:p>
            <a:r>
              <a:t>xx%</a:t>
            </a:r>
          </a:p>
        </p:txBody>
      </p:sp>
      <p:sp>
        <p:nvSpPr>
          <p:cNvPr id="989" name="Google Shape;989;p23"/>
          <p:cNvSpPr txBox="1">
            <a:spLocks noGrp="1"/>
          </p:cNvSpPr>
          <p:nvPr>
            <p:ph type="title" idx="4" hasCustomPrompt="1"/>
          </p:nvPr>
        </p:nvSpPr>
        <p:spPr>
          <a:xfrm>
            <a:off x="1219200" y="3164287"/>
            <a:ext cx="2678800" cy="930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accent2"/>
                </a:solidFill>
              </a:defRPr>
            </a:lvl1pPr>
            <a:lvl2pPr lvl="1" algn="ctr" rtl="0">
              <a:spcBef>
                <a:spcPts val="0"/>
              </a:spcBef>
              <a:spcAft>
                <a:spcPts val="0"/>
              </a:spcAft>
              <a:buClr>
                <a:srgbClr val="434343"/>
              </a:buClr>
              <a:buSzPts val="3600"/>
              <a:buNone/>
              <a:defRPr sz="4800">
                <a:solidFill>
                  <a:srgbClr val="434343"/>
                </a:solidFill>
              </a:defRPr>
            </a:lvl2pPr>
            <a:lvl3pPr lvl="2" algn="ctr" rtl="0">
              <a:spcBef>
                <a:spcPts val="0"/>
              </a:spcBef>
              <a:spcAft>
                <a:spcPts val="0"/>
              </a:spcAft>
              <a:buClr>
                <a:srgbClr val="434343"/>
              </a:buClr>
              <a:buSzPts val="3600"/>
              <a:buNone/>
              <a:defRPr sz="4800">
                <a:solidFill>
                  <a:srgbClr val="434343"/>
                </a:solidFill>
              </a:defRPr>
            </a:lvl3pPr>
            <a:lvl4pPr lvl="3" algn="ctr" rtl="0">
              <a:spcBef>
                <a:spcPts val="0"/>
              </a:spcBef>
              <a:spcAft>
                <a:spcPts val="0"/>
              </a:spcAft>
              <a:buClr>
                <a:srgbClr val="434343"/>
              </a:buClr>
              <a:buSzPts val="3600"/>
              <a:buNone/>
              <a:defRPr sz="4800">
                <a:solidFill>
                  <a:srgbClr val="434343"/>
                </a:solidFill>
              </a:defRPr>
            </a:lvl4pPr>
            <a:lvl5pPr lvl="4" algn="ctr" rtl="0">
              <a:spcBef>
                <a:spcPts val="0"/>
              </a:spcBef>
              <a:spcAft>
                <a:spcPts val="0"/>
              </a:spcAft>
              <a:buClr>
                <a:srgbClr val="434343"/>
              </a:buClr>
              <a:buSzPts val="3600"/>
              <a:buNone/>
              <a:defRPr sz="4800">
                <a:solidFill>
                  <a:srgbClr val="434343"/>
                </a:solidFill>
              </a:defRPr>
            </a:lvl5pPr>
            <a:lvl6pPr lvl="5" algn="ctr" rtl="0">
              <a:spcBef>
                <a:spcPts val="0"/>
              </a:spcBef>
              <a:spcAft>
                <a:spcPts val="0"/>
              </a:spcAft>
              <a:buClr>
                <a:srgbClr val="434343"/>
              </a:buClr>
              <a:buSzPts val="3600"/>
              <a:buNone/>
              <a:defRPr sz="4800">
                <a:solidFill>
                  <a:srgbClr val="434343"/>
                </a:solidFill>
              </a:defRPr>
            </a:lvl6pPr>
            <a:lvl7pPr lvl="6" algn="ctr" rtl="0">
              <a:spcBef>
                <a:spcPts val="0"/>
              </a:spcBef>
              <a:spcAft>
                <a:spcPts val="0"/>
              </a:spcAft>
              <a:buClr>
                <a:srgbClr val="434343"/>
              </a:buClr>
              <a:buSzPts val="3600"/>
              <a:buNone/>
              <a:defRPr sz="4800">
                <a:solidFill>
                  <a:srgbClr val="434343"/>
                </a:solidFill>
              </a:defRPr>
            </a:lvl7pPr>
            <a:lvl8pPr lvl="7" algn="ctr" rtl="0">
              <a:spcBef>
                <a:spcPts val="0"/>
              </a:spcBef>
              <a:spcAft>
                <a:spcPts val="0"/>
              </a:spcAft>
              <a:buClr>
                <a:srgbClr val="434343"/>
              </a:buClr>
              <a:buSzPts val="3600"/>
              <a:buNone/>
              <a:defRPr sz="4800">
                <a:solidFill>
                  <a:srgbClr val="434343"/>
                </a:solidFill>
              </a:defRPr>
            </a:lvl8pPr>
            <a:lvl9pPr lvl="8" algn="ctr" rtl="0">
              <a:spcBef>
                <a:spcPts val="0"/>
              </a:spcBef>
              <a:spcAft>
                <a:spcPts val="0"/>
              </a:spcAft>
              <a:buClr>
                <a:srgbClr val="434343"/>
              </a:buClr>
              <a:buSzPts val="3600"/>
              <a:buNone/>
              <a:defRPr sz="4800">
                <a:solidFill>
                  <a:srgbClr val="434343"/>
                </a:solidFill>
              </a:defRPr>
            </a:lvl9pPr>
          </a:lstStyle>
          <a:p>
            <a:r>
              <a:t>xx%</a:t>
            </a:r>
          </a:p>
        </p:txBody>
      </p:sp>
      <p:sp>
        <p:nvSpPr>
          <p:cNvPr id="990" name="Google Shape;990;p23"/>
          <p:cNvSpPr txBox="1">
            <a:spLocks noGrp="1"/>
          </p:cNvSpPr>
          <p:nvPr>
            <p:ph type="title" idx="5" hasCustomPrompt="1"/>
          </p:nvPr>
        </p:nvSpPr>
        <p:spPr>
          <a:xfrm>
            <a:off x="1219200" y="4482711"/>
            <a:ext cx="2678800" cy="9304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3600"/>
              <a:buFont typeface="Staatliches"/>
              <a:buNone/>
              <a:defRPr>
                <a:solidFill>
                  <a:schemeClr val="accent3"/>
                </a:solidFill>
              </a:defRPr>
            </a:lvl1pPr>
            <a:lvl2pPr lvl="1" algn="ctr" rtl="0">
              <a:spcBef>
                <a:spcPts val="0"/>
              </a:spcBef>
              <a:spcAft>
                <a:spcPts val="0"/>
              </a:spcAft>
              <a:buClr>
                <a:srgbClr val="434343"/>
              </a:buClr>
              <a:buSzPts val="1400"/>
              <a:buFont typeface="Roboto Condensed Light"/>
              <a:buNone/>
              <a:defRPr sz="1867">
                <a:solidFill>
                  <a:srgbClr val="434343"/>
                </a:solidFill>
                <a:latin typeface="Roboto Condensed Light"/>
                <a:ea typeface="Roboto Condensed Light"/>
                <a:cs typeface="Roboto Condensed Light"/>
                <a:sym typeface="Roboto Condensed Light"/>
              </a:defRPr>
            </a:lvl2pPr>
            <a:lvl3pPr lvl="2" algn="ctr" rtl="0">
              <a:spcBef>
                <a:spcPts val="0"/>
              </a:spcBef>
              <a:spcAft>
                <a:spcPts val="0"/>
              </a:spcAft>
              <a:buClr>
                <a:srgbClr val="434343"/>
              </a:buClr>
              <a:buSzPts val="1400"/>
              <a:buFont typeface="Roboto Condensed Light"/>
              <a:buNone/>
              <a:defRPr sz="1867">
                <a:solidFill>
                  <a:srgbClr val="434343"/>
                </a:solidFill>
                <a:latin typeface="Roboto Condensed Light"/>
                <a:ea typeface="Roboto Condensed Light"/>
                <a:cs typeface="Roboto Condensed Light"/>
                <a:sym typeface="Roboto Condensed Light"/>
              </a:defRPr>
            </a:lvl3pPr>
            <a:lvl4pPr lvl="3" algn="ctr" rtl="0">
              <a:spcBef>
                <a:spcPts val="0"/>
              </a:spcBef>
              <a:spcAft>
                <a:spcPts val="0"/>
              </a:spcAft>
              <a:buClr>
                <a:srgbClr val="434343"/>
              </a:buClr>
              <a:buSzPts val="1400"/>
              <a:buFont typeface="Roboto Condensed Light"/>
              <a:buNone/>
              <a:defRPr sz="1867">
                <a:solidFill>
                  <a:srgbClr val="434343"/>
                </a:solidFill>
                <a:latin typeface="Roboto Condensed Light"/>
                <a:ea typeface="Roboto Condensed Light"/>
                <a:cs typeface="Roboto Condensed Light"/>
                <a:sym typeface="Roboto Condensed Light"/>
              </a:defRPr>
            </a:lvl4pPr>
            <a:lvl5pPr lvl="4" algn="ctr" rtl="0">
              <a:spcBef>
                <a:spcPts val="0"/>
              </a:spcBef>
              <a:spcAft>
                <a:spcPts val="0"/>
              </a:spcAft>
              <a:buClr>
                <a:srgbClr val="434343"/>
              </a:buClr>
              <a:buSzPts val="1400"/>
              <a:buFont typeface="Roboto Condensed Light"/>
              <a:buNone/>
              <a:defRPr sz="1867">
                <a:solidFill>
                  <a:srgbClr val="434343"/>
                </a:solidFill>
                <a:latin typeface="Roboto Condensed Light"/>
                <a:ea typeface="Roboto Condensed Light"/>
                <a:cs typeface="Roboto Condensed Light"/>
                <a:sym typeface="Roboto Condensed Light"/>
              </a:defRPr>
            </a:lvl5pPr>
            <a:lvl6pPr lvl="5" algn="ctr" rtl="0">
              <a:spcBef>
                <a:spcPts val="0"/>
              </a:spcBef>
              <a:spcAft>
                <a:spcPts val="0"/>
              </a:spcAft>
              <a:buClr>
                <a:srgbClr val="434343"/>
              </a:buClr>
              <a:buSzPts val="1400"/>
              <a:buFont typeface="Roboto Condensed Light"/>
              <a:buNone/>
              <a:defRPr sz="1867">
                <a:solidFill>
                  <a:srgbClr val="434343"/>
                </a:solidFill>
                <a:latin typeface="Roboto Condensed Light"/>
                <a:ea typeface="Roboto Condensed Light"/>
                <a:cs typeface="Roboto Condensed Light"/>
                <a:sym typeface="Roboto Condensed Light"/>
              </a:defRPr>
            </a:lvl6pPr>
            <a:lvl7pPr lvl="6" algn="ctr" rtl="0">
              <a:spcBef>
                <a:spcPts val="0"/>
              </a:spcBef>
              <a:spcAft>
                <a:spcPts val="0"/>
              </a:spcAft>
              <a:buClr>
                <a:srgbClr val="434343"/>
              </a:buClr>
              <a:buSzPts val="1400"/>
              <a:buFont typeface="Roboto Condensed Light"/>
              <a:buNone/>
              <a:defRPr sz="1867">
                <a:solidFill>
                  <a:srgbClr val="434343"/>
                </a:solidFill>
                <a:latin typeface="Roboto Condensed Light"/>
                <a:ea typeface="Roboto Condensed Light"/>
                <a:cs typeface="Roboto Condensed Light"/>
                <a:sym typeface="Roboto Condensed Light"/>
              </a:defRPr>
            </a:lvl7pPr>
            <a:lvl8pPr lvl="7" algn="ctr" rtl="0">
              <a:spcBef>
                <a:spcPts val="0"/>
              </a:spcBef>
              <a:spcAft>
                <a:spcPts val="0"/>
              </a:spcAft>
              <a:buClr>
                <a:srgbClr val="434343"/>
              </a:buClr>
              <a:buSzPts val="1400"/>
              <a:buFont typeface="Roboto Condensed Light"/>
              <a:buNone/>
              <a:defRPr sz="1867">
                <a:solidFill>
                  <a:srgbClr val="434343"/>
                </a:solidFill>
                <a:latin typeface="Roboto Condensed Light"/>
                <a:ea typeface="Roboto Condensed Light"/>
                <a:cs typeface="Roboto Condensed Light"/>
                <a:sym typeface="Roboto Condensed Light"/>
              </a:defRPr>
            </a:lvl8pPr>
            <a:lvl9pPr lvl="8" algn="ctr" rtl="0">
              <a:spcBef>
                <a:spcPts val="0"/>
              </a:spcBef>
              <a:spcAft>
                <a:spcPts val="0"/>
              </a:spcAft>
              <a:buClr>
                <a:srgbClr val="434343"/>
              </a:buClr>
              <a:buSzPts val="1400"/>
              <a:buFont typeface="Roboto Condensed Light"/>
              <a:buNone/>
              <a:defRPr sz="1867">
                <a:solidFill>
                  <a:srgbClr val="434343"/>
                </a:solidFill>
                <a:latin typeface="Roboto Condensed Light"/>
                <a:ea typeface="Roboto Condensed Light"/>
                <a:cs typeface="Roboto Condensed Light"/>
                <a:sym typeface="Roboto Condensed Light"/>
              </a:defRPr>
            </a:lvl9pPr>
          </a:lstStyle>
          <a:p>
            <a:r>
              <a:t>xx%</a:t>
            </a:r>
          </a:p>
        </p:txBody>
      </p:sp>
      <p:sp>
        <p:nvSpPr>
          <p:cNvPr id="991" name="Google Shape;991;p23"/>
          <p:cNvSpPr txBox="1">
            <a:spLocks noGrp="1"/>
          </p:cNvSpPr>
          <p:nvPr>
            <p:ph type="title" idx="6"/>
          </p:nvPr>
        </p:nvSpPr>
        <p:spPr>
          <a:xfrm>
            <a:off x="1157767" y="731296"/>
            <a:ext cx="9753600" cy="731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0124D"/>
              </a:buClr>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2" name="Google Shape;992;p23"/>
          <p:cNvSpPr/>
          <p:nvPr/>
        </p:nvSpPr>
        <p:spPr>
          <a:xfrm>
            <a:off x="8548620" y="5789059"/>
            <a:ext cx="3752897" cy="1144029"/>
          </a:xfrm>
          <a:custGeom>
            <a:avLst/>
            <a:gdLst/>
            <a:ahLst/>
            <a:cxnLst/>
            <a:rect l="l" t="t" r="r" b="b"/>
            <a:pathLst>
              <a:path w="44285" h="14312" extrusionOk="0">
                <a:moveTo>
                  <a:pt x="44285" y="0"/>
                </a:moveTo>
                <a:cubicBezTo>
                  <a:pt x="42694" y="290"/>
                  <a:pt x="41153" y="1067"/>
                  <a:pt x="39825" y="2024"/>
                </a:cubicBezTo>
                <a:cubicBezTo>
                  <a:pt x="37795" y="3485"/>
                  <a:pt x="36088" y="5359"/>
                  <a:pt x="34068" y="6834"/>
                </a:cubicBezTo>
                <a:cubicBezTo>
                  <a:pt x="30950" y="9117"/>
                  <a:pt x="27108" y="10394"/>
                  <a:pt x="23245" y="10435"/>
                </a:cubicBezTo>
                <a:cubicBezTo>
                  <a:pt x="23175" y="10436"/>
                  <a:pt x="23106" y="10436"/>
                  <a:pt x="23037" y="10436"/>
                </a:cubicBezTo>
                <a:cubicBezTo>
                  <a:pt x="19957" y="10436"/>
                  <a:pt x="16925" y="9699"/>
                  <a:pt x="13873" y="9252"/>
                </a:cubicBezTo>
                <a:cubicBezTo>
                  <a:pt x="12567" y="9062"/>
                  <a:pt x="11230" y="8928"/>
                  <a:pt x="9904" y="8928"/>
                </a:cubicBezTo>
                <a:cubicBezTo>
                  <a:pt x="8063" y="8928"/>
                  <a:pt x="6243" y="9185"/>
                  <a:pt x="4556" y="9900"/>
                </a:cubicBezTo>
                <a:cubicBezTo>
                  <a:pt x="2570" y="10741"/>
                  <a:pt x="825" y="12363"/>
                  <a:pt x="1" y="14312"/>
                </a:cubicBezTo>
                <a:lnTo>
                  <a:pt x="44285" y="14312"/>
                </a:lnTo>
                <a:lnTo>
                  <a:pt x="44285"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93" name="Google Shape;993;p23"/>
          <p:cNvSpPr/>
          <p:nvPr/>
        </p:nvSpPr>
        <p:spPr>
          <a:xfrm>
            <a:off x="-2" y="-158259"/>
            <a:ext cx="3557649" cy="541445"/>
          </a:xfrm>
          <a:custGeom>
            <a:avLst/>
            <a:gdLst/>
            <a:ahLst/>
            <a:cxnLst/>
            <a:rect l="l" t="t" r="r" b="b"/>
            <a:pathLst>
              <a:path w="40411" h="17354" extrusionOk="0">
                <a:moveTo>
                  <a:pt x="1" y="1"/>
                </a:moveTo>
                <a:lnTo>
                  <a:pt x="1" y="15907"/>
                </a:lnTo>
                <a:cubicBezTo>
                  <a:pt x="65" y="15937"/>
                  <a:pt x="126" y="15971"/>
                  <a:pt x="191" y="16002"/>
                </a:cubicBezTo>
                <a:cubicBezTo>
                  <a:pt x="2158" y="16904"/>
                  <a:pt x="4321" y="17353"/>
                  <a:pt x="6484" y="17353"/>
                </a:cubicBezTo>
                <a:cubicBezTo>
                  <a:pt x="8846" y="17353"/>
                  <a:pt x="11208" y="16818"/>
                  <a:pt x="13317" y="15753"/>
                </a:cubicBezTo>
                <a:cubicBezTo>
                  <a:pt x="16309" y="14240"/>
                  <a:pt x="18696" y="11792"/>
                  <a:pt x="21282" y="9658"/>
                </a:cubicBezTo>
                <a:cubicBezTo>
                  <a:pt x="23867" y="7523"/>
                  <a:pt x="26889" y="5608"/>
                  <a:pt x="30241" y="5523"/>
                </a:cubicBezTo>
                <a:cubicBezTo>
                  <a:pt x="30334" y="5520"/>
                  <a:pt x="30427" y="5519"/>
                  <a:pt x="30520" y="5519"/>
                </a:cubicBezTo>
                <a:cubicBezTo>
                  <a:pt x="31256" y="5519"/>
                  <a:pt x="32006" y="5597"/>
                  <a:pt x="32756" y="5673"/>
                </a:cubicBezTo>
                <a:cubicBezTo>
                  <a:pt x="33509" y="5749"/>
                  <a:pt x="34261" y="5826"/>
                  <a:pt x="34992" y="5826"/>
                </a:cubicBezTo>
                <a:cubicBezTo>
                  <a:pt x="36016" y="5826"/>
                  <a:pt x="37001" y="5676"/>
                  <a:pt x="37897" y="5165"/>
                </a:cubicBezTo>
                <a:cubicBezTo>
                  <a:pt x="39627" y="4177"/>
                  <a:pt x="40411" y="1858"/>
                  <a:pt x="39740" y="1"/>
                </a:cubicBez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994" name="Google Shape;994;p23"/>
          <p:cNvSpPr/>
          <p:nvPr/>
        </p:nvSpPr>
        <p:spPr>
          <a:xfrm>
            <a:off x="-1" y="-158267"/>
            <a:ext cx="2595303" cy="1168968"/>
          </a:xfrm>
          <a:custGeom>
            <a:avLst/>
            <a:gdLst/>
            <a:ahLst/>
            <a:cxnLst/>
            <a:rect l="l" t="t" r="r" b="b"/>
            <a:pathLst>
              <a:path w="69245" h="41724" extrusionOk="0">
                <a:moveTo>
                  <a:pt x="39740" y="1"/>
                </a:moveTo>
                <a:cubicBezTo>
                  <a:pt x="40411" y="1858"/>
                  <a:pt x="39627" y="4177"/>
                  <a:pt x="37897" y="5165"/>
                </a:cubicBezTo>
                <a:cubicBezTo>
                  <a:pt x="37001" y="5676"/>
                  <a:pt x="36016" y="5826"/>
                  <a:pt x="34992" y="5826"/>
                </a:cubicBezTo>
                <a:cubicBezTo>
                  <a:pt x="34261" y="5826"/>
                  <a:pt x="33509" y="5749"/>
                  <a:pt x="32756" y="5673"/>
                </a:cubicBezTo>
                <a:cubicBezTo>
                  <a:pt x="32006" y="5597"/>
                  <a:pt x="31256" y="5519"/>
                  <a:pt x="30520" y="5519"/>
                </a:cubicBezTo>
                <a:cubicBezTo>
                  <a:pt x="30427" y="5519"/>
                  <a:pt x="30334" y="5520"/>
                  <a:pt x="30241" y="5523"/>
                </a:cubicBezTo>
                <a:cubicBezTo>
                  <a:pt x="26889" y="5608"/>
                  <a:pt x="23867" y="7523"/>
                  <a:pt x="21282" y="9658"/>
                </a:cubicBezTo>
                <a:cubicBezTo>
                  <a:pt x="18696" y="11792"/>
                  <a:pt x="16309" y="14240"/>
                  <a:pt x="13317" y="15753"/>
                </a:cubicBezTo>
                <a:cubicBezTo>
                  <a:pt x="11208" y="16818"/>
                  <a:pt x="8846" y="17353"/>
                  <a:pt x="6484" y="17353"/>
                </a:cubicBezTo>
                <a:cubicBezTo>
                  <a:pt x="4321" y="17353"/>
                  <a:pt x="2158" y="16904"/>
                  <a:pt x="191" y="16002"/>
                </a:cubicBezTo>
                <a:cubicBezTo>
                  <a:pt x="126" y="15971"/>
                  <a:pt x="65" y="15937"/>
                  <a:pt x="1" y="15907"/>
                </a:cubicBezTo>
                <a:lnTo>
                  <a:pt x="1" y="40275"/>
                </a:lnTo>
                <a:cubicBezTo>
                  <a:pt x="2507" y="41245"/>
                  <a:pt x="5200" y="41724"/>
                  <a:pt x="7895" y="41724"/>
                </a:cubicBezTo>
                <a:cubicBezTo>
                  <a:pt x="12645" y="41724"/>
                  <a:pt x="17404" y="40237"/>
                  <a:pt x="21173" y="37335"/>
                </a:cubicBezTo>
                <a:cubicBezTo>
                  <a:pt x="28259" y="31877"/>
                  <a:pt x="31281" y="22682"/>
                  <a:pt x="37133" y="15916"/>
                </a:cubicBezTo>
                <a:cubicBezTo>
                  <a:pt x="41746" y="10586"/>
                  <a:pt x="48164" y="6848"/>
                  <a:pt x="55080" y="5468"/>
                </a:cubicBezTo>
                <a:cubicBezTo>
                  <a:pt x="58218" y="4845"/>
                  <a:pt x="61474" y="4682"/>
                  <a:pt x="64458" y="3534"/>
                </a:cubicBezTo>
                <a:cubicBezTo>
                  <a:pt x="66318" y="2818"/>
                  <a:pt x="68097" y="1592"/>
                  <a:pt x="69245"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995" name="Google Shape;995;p23"/>
          <p:cNvPicPr preferRelativeResize="0"/>
          <p:nvPr/>
        </p:nvPicPr>
        <p:blipFill>
          <a:blip r:embed="rId2">
            <a:alphaModFix/>
          </a:blip>
          <a:stretch>
            <a:fillRect/>
          </a:stretch>
        </p:blipFill>
        <p:spPr>
          <a:xfrm>
            <a:off x="8562267" y="4811134"/>
            <a:ext cx="3820237" cy="2148869"/>
          </a:xfrm>
          <a:prstGeom prst="rect">
            <a:avLst/>
          </a:prstGeom>
          <a:noFill/>
          <a:ln>
            <a:noFill/>
          </a:ln>
        </p:spPr>
      </p:pic>
      <p:pic>
        <p:nvPicPr>
          <p:cNvPr id="996" name="Google Shape;996;p23"/>
          <p:cNvPicPr preferRelativeResize="0"/>
          <p:nvPr/>
        </p:nvPicPr>
        <p:blipFill rotWithShape="1">
          <a:blip r:embed="rId3">
            <a:alphaModFix/>
          </a:blip>
          <a:srcRect t="63227" b="29"/>
          <a:stretch/>
        </p:blipFill>
        <p:spPr>
          <a:xfrm>
            <a:off x="-238933" y="-393699"/>
            <a:ext cx="1615933" cy="1018464"/>
          </a:xfrm>
          <a:prstGeom prst="rect">
            <a:avLst/>
          </a:prstGeom>
          <a:noFill/>
          <a:ln>
            <a:noFill/>
          </a:ln>
        </p:spPr>
      </p:pic>
    </p:spTree>
    <p:extLst>
      <p:ext uri="{BB962C8B-B14F-4D97-AF65-F5344CB8AC3E}">
        <p14:creationId xmlns:p14="http://schemas.microsoft.com/office/powerpoint/2010/main" val="338508637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ix columns" preserve="1">
  <p:cSld name="Six columns">
    <p:bg>
      <p:bgPr>
        <a:solidFill>
          <a:srgbClr val="FFFFFF"/>
        </a:solidFill>
        <a:effectLst/>
      </p:bgPr>
    </p:bg>
    <p:spTree>
      <p:nvGrpSpPr>
        <p:cNvPr id="1" name="Shape 997"/>
        <p:cNvGrpSpPr/>
        <p:nvPr/>
      </p:nvGrpSpPr>
      <p:grpSpPr>
        <a:xfrm>
          <a:off x="0" y="0"/>
          <a:ext cx="0" cy="0"/>
          <a:chOff x="0" y="0"/>
          <a:chExt cx="0" cy="0"/>
        </a:xfrm>
      </p:grpSpPr>
      <p:sp>
        <p:nvSpPr>
          <p:cNvPr id="998" name="Google Shape;998;p24"/>
          <p:cNvSpPr txBox="1">
            <a:spLocks noGrp="1"/>
          </p:cNvSpPr>
          <p:nvPr>
            <p:ph type="title"/>
          </p:nvPr>
        </p:nvSpPr>
        <p:spPr>
          <a:xfrm>
            <a:off x="1219088" y="734087"/>
            <a:ext cx="9753600" cy="731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9" name="Google Shape;999;p24"/>
          <p:cNvSpPr/>
          <p:nvPr/>
        </p:nvSpPr>
        <p:spPr>
          <a:xfrm>
            <a:off x="10551627" y="637506"/>
            <a:ext cx="125840" cy="115409"/>
          </a:xfrm>
          <a:custGeom>
            <a:avLst/>
            <a:gdLst/>
            <a:ahLst/>
            <a:cxnLst/>
            <a:rect l="l" t="t" r="r" b="b"/>
            <a:pathLst>
              <a:path w="941" h="863" extrusionOk="0">
                <a:moveTo>
                  <a:pt x="469" y="1"/>
                </a:moveTo>
                <a:cubicBezTo>
                  <a:pt x="272" y="1"/>
                  <a:pt x="91" y="141"/>
                  <a:pt x="48" y="341"/>
                </a:cubicBezTo>
                <a:cubicBezTo>
                  <a:pt x="1" y="576"/>
                  <a:pt x="148" y="803"/>
                  <a:pt x="379" y="853"/>
                </a:cubicBezTo>
                <a:cubicBezTo>
                  <a:pt x="409" y="860"/>
                  <a:pt x="439" y="863"/>
                  <a:pt x="469" y="863"/>
                </a:cubicBezTo>
                <a:cubicBezTo>
                  <a:pt x="669" y="863"/>
                  <a:pt x="847" y="723"/>
                  <a:pt x="891" y="522"/>
                </a:cubicBezTo>
                <a:cubicBezTo>
                  <a:pt x="941" y="288"/>
                  <a:pt x="791" y="60"/>
                  <a:pt x="559" y="10"/>
                </a:cubicBezTo>
                <a:cubicBezTo>
                  <a:pt x="529" y="4"/>
                  <a:pt x="499" y="1"/>
                  <a:pt x="469"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1000" name="Google Shape;1000;p24"/>
          <p:cNvGrpSpPr/>
          <p:nvPr/>
        </p:nvGrpSpPr>
        <p:grpSpPr>
          <a:xfrm>
            <a:off x="10626829" y="-905558"/>
            <a:ext cx="3050572" cy="4966945"/>
            <a:chOff x="7970121" y="-679169"/>
            <a:chExt cx="2287929" cy="3725209"/>
          </a:xfrm>
        </p:grpSpPr>
        <p:sp>
          <p:nvSpPr>
            <p:cNvPr id="1001" name="Google Shape;1001;p24"/>
            <p:cNvSpPr/>
            <p:nvPr/>
          </p:nvSpPr>
          <p:spPr>
            <a:xfrm>
              <a:off x="8141194" y="779020"/>
              <a:ext cx="114841" cy="114841"/>
            </a:xfrm>
            <a:custGeom>
              <a:avLst/>
              <a:gdLst/>
              <a:ahLst/>
              <a:cxnLst/>
              <a:rect l="l" t="t" r="r" b="b"/>
              <a:pathLst>
                <a:path w="1145" h="1145" extrusionOk="0">
                  <a:moveTo>
                    <a:pt x="573" y="1"/>
                  </a:moveTo>
                  <a:cubicBezTo>
                    <a:pt x="258" y="1"/>
                    <a:pt x="1" y="255"/>
                    <a:pt x="1" y="573"/>
                  </a:cubicBezTo>
                  <a:cubicBezTo>
                    <a:pt x="1" y="887"/>
                    <a:pt x="258" y="1145"/>
                    <a:pt x="573" y="1145"/>
                  </a:cubicBezTo>
                  <a:cubicBezTo>
                    <a:pt x="891" y="1145"/>
                    <a:pt x="1145" y="887"/>
                    <a:pt x="1145" y="573"/>
                  </a:cubicBezTo>
                  <a:cubicBezTo>
                    <a:pt x="1145" y="255"/>
                    <a:pt x="891"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2" name="Google Shape;1002;p24"/>
            <p:cNvSpPr/>
            <p:nvPr/>
          </p:nvSpPr>
          <p:spPr>
            <a:xfrm>
              <a:off x="7985073" y="1238086"/>
              <a:ext cx="2272976" cy="1807954"/>
            </a:xfrm>
            <a:custGeom>
              <a:avLst/>
              <a:gdLst/>
              <a:ahLst/>
              <a:cxnLst/>
              <a:rect l="l" t="t" r="r" b="b"/>
              <a:pathLst>
                <a:path w="10725" h="8531" extrusionOk="0">
                  <a:moveTo>
                    <a:pt x="5102" y="1"/>
                  </a:moveTo>
                  <a:cubicBezTo>
                    <a:pt x="3336" y="1"/>
                    <a:pt x="1519" y="586"/>
                    <a:pt x="924" y="1918"/>
                  </a:cubicBezTo>
                  <a:cubicBezTo>
                    <a:pt x="1" y="3975"/>
                    <a:pt x="3175" y="5526"/>
                    <a:pt x="4529" y="7329"/>
                  </a:cubicBezTo>
                  <a:cubicBezTo>
                    <a:pt x="5175" y="8186"/>
                    <a:pt x="5888" y="8530"/>
                    <a:pt x="6584" y="8530"/>
                  </a:cubicBezTo>
                  <a:cubicBezTo>
                    <a:pt x="7921" y="8530"/>
                    <a:pt x="9196" y="7249"/>
                    <a:pt x="9801" y="5895"/>
                  </a:cubicBezTo>
                  <a:cubicBezTo>
                    <a:pt x="10725" y="3837"/>
                    <a:pt x="9801" y="1422"/>
                    <a:pt x="7744" y="502"/>
                  </a:cubicBezTo>
                  <a:cubicBezTo>
                    <a:pt x="7018" y="175"/>
                    <a:pt x="6068" y="1"/>
                    <a:pt x="5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003" name="Google Shape;1003;p24"/>
            <p:cNvGrpSpPr/>
            <p:nvPr/>
          </p:nvGrpSpPr>
          <p:grpSpPr>
            <a:xfrm rot="5400000">
              <a:off x="8433777" y="-1142825"/>
              <a:ext cx="1291147" cy="2218459"/>
              <a:chOff x="4895725" y="2485200"/>
              <a:chExt cx="464525" cy="744050"/>
            </a:xfrm>
          </p:grpSpPr>
          <p:sp>
            <p:nvSpPr>
              <p:cNvPr id="1004" name="Google Shape;1004;p24"/>
              <p:cNvSpPr/>
              <p:nvPr/>
            </p:nvSpPr>
            <p:spPr>
              <a:xfrm>
                <a:off x="4896150" y="2564650"/>
                <a:ext cx="407475" cy="415225"/>
              </a:xfrm>
              <a:custGeom>
                <a:avLst/>
                <a:gdLst/>
                <a:ahLst/>
                <a:cxnLst/>
                <a:rect l="l" t="t" r="r" b="b"/>
                <a:pathLst>
                  <a:path w="16299" h="16609" extrusionOk="0">
                    <a:moveTo>
                      <a:pt x="1" y="0"/>
                    </a:moveTo>
                    <a:lnTo>
                      <a:pt x="4" y="314"/>
                    </a:lnTo>
                    <a:lnTo>
                      <a:pt x="6817" y="7128"/>
                    </a:lnTo>
                    <a:lnTo>
                      <a:pt x="6845" y="7155"/>
                    </a:lnTo>
                    <a:lnTo>
                      <a:pt x="6872" y="7182"/>
                    </a:lnTo>
                    <a:lnTo>
                      <a:pt x="14619" y="14928"/>
                    </a:lnTo>
                    <a:lnTo>
                      <a:pt x="14646" y="14956"/>
                    </a:lnTo>
                    <a:lnTo>
                      <a:pt x="16298" y="16609"/>
                    </a:lnTo>
                    <a:cubicBezTo>
                      <a:pt x="16298" y="16506"/>
                      <a:pt x="16298" y="16400"/>
                      <a:pt x="16295" y="16295"/>
                    </a:cubicBezTo>
                    <a:lnTo>
                      <a:pt x="14826" y="14826"/>
                    </a:lnTo>
                    <a:lnTo>
                      <a:pt x="14799" y="14799"/>
                    </a:lnTo>
                    <a:lnTo>
                      <a:pt x="7029" y="7025"/>
                    </a:lnTo>
                    <a:lnTo>
                      <a:pt x="7001" y="6998"/>
                    </a:lnTo>
                    <a:lnTo>
                      <a:pt x="6974" y="6971"/>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5" name="Google Shape;1005;p24"/>
              <p:cNvSpPr/>
              <p:nvPr/>
            </p:nvSpPr>
            <p:spPr>
              <a:xfrm>
                <a:off x="4896675" y="2643100"/>
                <a:ext cx="398000" cy="404125"/>
              </a:xfrm>
              <a:custGeom>
                <a:avLst/>
                <a:gdLst/>
                <a:ahLst/>
                <a:cxnLst/>
                <a:rect l="l" t="t" r="r" b="b"/>
                <a:pathLst>
                  <a:path w="15920" h="16165" extrusionOk="0">
                    <a:moveTo>
                      <a:pt x="0" y="0"/>
                    </a:moveTo>
                    <a:lnTo>
                      <a:pt x="0" y="314"/>
                    </a:lnTo>
                    <a:lnTo>
                      <a:pt x="5236" y="5550"/>
                    </a:lnTo>
                    <a:lnTo>
                      <a:pt x="5263" y="5577"/>
                    </a:lnTo>
                    <a:lnTo>
                      <a:pt x="5291" y="5604"/>
                    </a:lnTo>
                    <a:lnTo>
                      <a:pt x="13038" y="13351"/>
                    </a:lnTo>
                    <a:lnTo>
                      <a:pt x="13065" y="13378"/>
                    </a:lnTo>
                    <a:lnTo>
                      <a:pt x="13092" y="13405"/>
                    </a:lnTo>
                    <a:lnTo>
                      <a:pt x="15848" y="16165"/>
                    </a:lnTo>
                    <a:cubicBezTo>
                      <a:pt x="15875" y="16083"/>
                      <a:pt x="15899" y="16005"/>
                      <a:pt x="15920" y="15923"/>
                    </a:cubicBezTo>
                    <a:lnTo>
                      <a:pt x="13245" y="13249"/>
                    </a:lnTo>
                    <a:lnTo>
                      <a:pt x="13218" y="13221"/>
                    </a:lnTo>
                    <a:lnTo>
                      <a:pt x="13194" y="13194"/>
                    </a:lnTo>
                    <a:lnTo>
                      <a:pt x="5447" y="5447"/>
                    </a:lnTo>
                    <a:lnTo>
                      <a:pt x="5420" y="5420"/>
                    </a:lnTo>
                    <a:lnTo>
                      <a:pt x="5393" y="5393"/>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6" name="Google Shape;1006;p24"/>
              <p:cNvSpPr/>
              <p:nvPr/>
            </p:nvSpPr>
            <p:spPr>
              <a:xfrm>
                <a:off x="4896400" y="2603925"/>
                <a:ext cx="405100" cy="411800"/>
              </a:xfrm>
              <a:custGeom>
                <a:avLst/>
                <a:gdLst/>
                <a:ahLst/>
                <a:cxnLst/>
                <a:rect l="l" t="t" r="r" b="b"/>
                <a:pathLst>
                  <a:path w="16204" h="16472" extrusionOk="0">
                    <a:moveTo>
                      <a:pt x="0" y="0"/>
                    </a:moveTo>
                    <a:lnTo>
                      <a:pt x="4" y="313"/>
                    </a:lnTo>
                    <a:lnTo>
                      <a:pt x="6054" y="6364"/>
                    </a:lnTo>
                    <a:lnTo>
                      <a:pt x="6082" y="6391"/>
                    </a:lnTo>
                    <a:lnTo>
                      <a:pt x="13829" y="14138"/>
                    </a:lnTo>
                    <a:lnTo>
                      <a:pt x="13856" y="14165"/>
                    </a:lnTo>
                    <a:lnTo>
                      <a:pt x="16162" y="16472"/>
                    </a:lnTo>
                    <a:cubicBezTo>
                      <a:pt x="16176" y="16383"/>
                      <a:pt x="16189" y="16291"/>
                      <a:pt x="16203" y="16199"/>
                    </a:cubicBezTo>
                    <a:lnTo>
                      <a:pt x="14036" y="14036"/>
                    </a:lnTo>
                    <a:lnTo>
                      <a:pt x="14009" y="14008"/>
                    </a:lnTo>
                    <a:lnTo>
                      <a:pt x="13982" y="13981"/>
                    </a:lnTo>
                    <a:lnTo>
                      <a:pt x="6211" y="6207"/>
                    </a:lnTo>
                    <a:lnTo>
                      <a:pt x="6184" y="6180"/>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7" name="Google Shape;1007;p24"/>
              <p:cNvSpPr/>
              <p:nvPr/>
            </p:nvSpPr>
            <p:spPr>
              <a:xfrm>
                <a:off x="4898950" y="3035450"/>
                <a:ext cx="189175" cy="190300"/>
              </a:xfrm>
              <a:custGeom>
                <a:avLst/>
                <a:gdLst/>
                <a:ahLst/>
                <a:cxnLst/>
                <a:rect l="l" t="t" r="r" b="b"/>
                <a:pathLst>
                  <a:path w="7567" h="7612" extrusionOk="0">
                    <a:moveTo>
                      <a:pt x="1" y="0"/>
                    </a:moveTo>
                    <a:lnTo>
                      <a:pt x="1" y="314"/>
                    </a:lnTo>
                    <a:lnTo>
                      <a:pt x="5145" y="5458"/>
                    </a:lnTo>
                    <a:lnTo>
                      <a:pt x="5172" y="5486"/>
                    </a:lnTo>
                    <a:lnTo>
                      <a:pt x="5200" y="5513"/>
                    </a:lnTo>
                    <a:lnTo>
                      <a:pt x="7298" y="7612"/>
                    </a:lnTo>
                    <a:cubicBezTo>
                      <a:pt x="7390" y="7598"/>
                      <a:pt x="7479" y="7584"/>
                      <a:pt x="7567" y="7567"/>
                    </a:cubicBezTo>
                    <a:lnTo>
                      <a:pt x="5356" y="5356"/>
                    </a:lnTo>
                    <a:lnTo>
                      <a:pt x="5329" y="5329"/>
                    </a:lnTo>
                    <a:lnTo>
                      <a:pt x="5302" y="530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8" name="Google Shape;1008;p24"/>
              <p:cNvSpPr/>
              <p:nvPr/>
            </p:nvSpPr>
            <p:spPr>
              <a:xfrm>
                <a:off x="4898025" y="2878500"/>
                <a:ext cx="300475" cy="303725"/>
              </a:xfrm>
              <a:custGeom>
                <a:avLst/>
                <a:gdLst/>
                <a:ahLst/>
                <a:cxnLst/>
                <a:rect l="l" t="t" r="r" b="b"/>
                <a:pathLst>
                  <a:path w="12019" h="12149" extrusionOk="0">
                    <a:moveTo>
                      <a:pt x="0" y="0"/>
                    </a:moveTo>
                    <a:lnTo>
                      <a:pt x="4" y="314"/>
                    </a:lnTo>
                    <a:lnTo>
                      <a:pt x="528" y="841"/>
                    </a:lnTo>
                    <a:lnTo>
                      <a:pt x="556" y="869"/>
                    </a:lnTo>
                    <a:lnTo>
                      <a:pt x="8303" y="8616"/>
                    </a:lnTo>
                    <a:lnTo>
                      <a:pt x="8330" y="8643"/>
                    </a:lnTo>
                    <a:lnTo>
                      <a:pt x="8357" y="8670"/>
                    </a:lnTo>
                    <a:lnTo>
                      <a:pt x="11835" y="12149"/>
                    </a:lnTo>
                    <a:cubicBezTo>
                      <a:pt x="11896" y="12108"/>
                      <a:pt x="11962" y="12063"/>
                      <a:pt x="12019" y="12022"/>
                    </a:cubicBezTo>
                    <a:lnTo>
                      <a:pt x="8514" y="8514"/>
                    </a:lnTo>
                    <a:lnTo>
                      <a:pt x="8487" y="8486"/>
                    </a:lnTo>
                    <a:lnTo>
                      <a:pt x="8459" y="8459"/>
                    </a:lnTo>
                    <a:lnTo>
                      <a:pt x="712" y="712"/>
                    </a:lnTo>
                    <a:lnTo>
                      <a:pt x="685" y="685"/>
                    </a:lnTo>
                    <a:lnTo>
                      <a:pt x="658" y="657"/>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09" name="Google Shape;1009;p24"/>
              <p:cNvSpPr/>
              <p:nvPr/>
            </p:nvSpPr>
            <p:spPr>
              <a:xfrm>
                <a:off x="4897600" y="2800050"/>
                <a:ext cx="341900" cy="345975"/>
              </a:xfrm>
              <a:custGeom>
                <a:avLst/>
                <a:gdLst/>
                <a:ahLst/>
                <a:cxnLst/>
                <a:rect l="l" t="t" r="r" b="b"/>
                <a:pathLst>
                  <a:path w="13676" h="13839" extrusionOk="0">
                    <a:moveTo>
                      <a:pt x="1" y="1"/>
                    </a:moveTo>
                    <a:lnTo>
                      <a:pt x="1" y="314"/>
                    </a:lnTo>
                    <a:lnTo>
                      <a:pt x="2078" y="2392"/>
                    </a:lnTo>
                    <a:lnTo>
                      <a:pt x="2106" y="2419"/>
                    </a:lnTo>
                    <a:lnTo>
                      <a:pt x="2133" y="2446"/>
                    </a:lnTo>
                    <a:lnTo>
                      <a:pt x="9880" y="10193"/>
                    </a:lnTo>
                    <a:lnTo>
                      <a:pt x="9907" y="10221"/>
                    </a:lnTo>
                    <a:lnTo>
                      <a:pt x="13525" y="13839"/>
                    </a:lnTo>
                    <a:cubicBezTo>
                      <a:pt x="13576" y="13787"/>
                      <a:pt x="13627" y="13733"/>
                      <a:pt x="13675" y="13679"/>
                    </a:cubicBezTo>
                    <a:lnTo>
                      <a:pt x="10091" y="10091"/>
                    </a:lnTo>
                    <a:lnTo>
                      <a:pt x="10064" y="10064"/>
                    </a:lnTo>
                    <a:lnTo>
                      <a:pt x="2290" y="2290"/>
                    </a:lnTo>
                    <a:lnTo>
                      <a:pt x="2262" y="2262"/>
                    </a:lnTo>
                    <a:lnTo>
                      <a:pt x="2235" y="2235"/>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0" name="Google Shape;1010;p24"/>
              <p:cNvSpPr/>
              <p:nvPr/>
            </p:nvSpPr>
            <p:spPr>
              <a:xfrm>
                <a:off x="4897100" y="2721600"/>
                <a:ext cx="374750" cy="379700"/>
              </a:xfrm>
              <a:custGeom>
                <a:avLst/>
                <a:gdLst/>
                <a:ahLst/>
                <a:cxnLst/>
                <a:rect l="l" t="t" r="r" b="b"/>
                <a:pathLst>
                  <a:path w="14990" h="15188" extrusionOk="0">
                    <a:moveTo>
                      <a:pt x="0" y="1"/>
                    </a:moveTo>
                    <a:lnTo>
                      <a:pt x="4" y="315"/>
                    </a:lnTo>
                    <a:lnTo>
                      <a:pt x="3659" y="3970"/>
                    </a:lnTo>
                    <a:lnTo>
                      <a:pt x="3686" y="3997"/>
                    </a:lnTo>
                    <a:lnTo>
                      <a:pt x="11460" y="11771"/>
                    </a:lnTo>
                    <a:lnTo>
                      <a:pt x="11488" y="11798"/>
                    </a:lnTo>
                    <a:lnTo>
                      <a:pt x="11515" y="11826"/>
                    </a:lnTo>
                    <a:lnTo>
                      <a:pt x="14877" y="15188"/>
                    </a:lnTo>
                    <a:cubicBezTo>
                      <a:pt x="14914" y="15120"/>
                      <a:pt x="14952" y="15056"/>
                      <a:pt x="14990" y="14991"/>
                    </a:cubicBezTo>
                    <a:lnTo>
                      <a:pt x="11672" y="11669"/>
                    </a:lnTo>
                    <a:lnTo>
                      <a:pt x="11644" y="11642"/>
                    </a:lnTo>
                    <a:lnTo>
                      <a:pt x="11617" y="11614"/>
                    </a:lnTo>
                    <a:lnTo>
                      <a:pt x="3870" y="3867"/>
                    </a:lnTo>
                    <a:lnTo>
                      <a:pt x="3843" y="3840"/>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1" name="Google Shape;1011;p24"/>
              <p:cNvSpPr/>
              <p:nvPr/>
            </p:nvSpPr>
            <p:spPr>
              <a:xfrm>
                <a:off x="4898700" y="2996200"/>
                <a:ext cx="220950" cy="222650"/>
              </a:xfrm>
              <a:custGeom>
                <a:avLst/>
                <a:gdLst/>
                <a:ahLst/>
                <a:cxnLst/>
                <a:rect l="l" t="t" r="r" b="b"/>
                <a:pathLst>
                  <a:path w="8838" h="8906" extrusionOk="0">
                    <a:moveTo>
                      <a:pt x="1" y="1"/>
                    </a:moveTo>
                    <a:lnTo>
                      <a:pt x="4" y="314"/>
                    </a:lnTo>
                    <a:lnTo>
                      <a:pt x="5935" y="6248"/>
                    </a:lnTo>
                    <a:lnTo>
                      <a:pt x="5962" y="6276"/>
                    </a:lnTo>
                    <a:lnTo>
                      <a:pt x="5990" y="6303"/>
                    </a:lnTo>
                    <a:lnTo>
                      <a:pt x="8592" y="8905"/>
                    </a:lnTo>
                    <a:cubicBezTo>
                      <a:pt x="8674" y="8882"/>
                      <a:pt x="8756" y="8861"/>
                      <a:pt x="8838" y="8837"/>
                    </a:cubicBezTo>
                    <a:lnTo>
                      <a:pt x="6146" y="6146"/>
                    </a:lnTo>
                    <a:lnTo>
                      <a:pt x="6119" y="6119"/>
                    </a:lnTo>
                    <a:lnTo>
                      <a:pt x="6092" y="6092"/>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2" name="Google Shape;1012;p24"/>
              <p:cNvSpPr/>
              <p:nvPr/>
            </p:nvSpPr>
            <p:spPr>
              <a:xfrm>
                <a:off x="4898275" y="2917750"/>
                <a:ext cx="276400" cy="279050"/>
              </a:xfrm>
              <a:custGeom>
                <a:avLst/>
                <a:gdLst/>
                <a:ahLst/>
                <a:cxnLst/>
                <a:rect l="l" t="t" r="r" b="b"/>
                <a:pathLst>
                  <a:path w="11056" h="11162" extrusionOk="0">
                    <a:moveTo>
                      <a:pt x="1" y="1"/>
                    </a:moveTo>
                    <a:lnTo>
                      <a:pt x="1" y="314"/>
                    </a:lnTo>
                    <a:lnTo>
                      <a:pt x="7512" y="7826"/>
                    </a:lnTo>
                    <a:lnTo>
                      <a:pt x="7540" y="7853"/>
                    </a:lnTo>
                    <a:lnTo>
                      <a:pt x="7567" y="7881"/>
                    </a:lnTo>
                    <a:lnTo>
                      <a:pt x="10851" y="11161"/>
                    </a:lnTo>
                    <a:cubicBezTo>
                      <a:pt x="10919" y="11127"/>
                      <a:pt x="10987" y="11093"/>
                      <a:pt x="11056" y="11056"/>
                    </a:cubicBezTo>
                    <a:lnTo>
                      <a:pt x="7724" y="7724"/>
                    </a:lnTo>
                    <a:lnTo>
                      <a:pt x="7696" y="7697"/>
                    </a:lnTo>
                    <a:lnTo>
                      <a:pt x="7669" y="7669"/>
                    </a:lnTo>
                    <a:lnTo>
                      <a:pt x="1"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3" name="Google Shape;1013;p24"/>
              <p:cNvSpPr/>
              <p:nvPr/>
            </p:nvSpPr>
            <p:spPr>
              <a:xfrm>
                <a:off x="4897775" y="2839325"/>
                <a:ext cx="322375" cy="325950"/>
              </a:xfrm>
              <a:custGeom>
                <a:avLst/>
                <a:gdLst/>
                <a:ahLst/>
                <a:cxnLst/>
                <a:rect l="l" t="t" r="r" b="b"/>
                <a:pathLst>
                  <a:path w="12895" h="13038" extrusionOk="0">
                    <a:moveTo>
                      <a:pt x="0" y="0"/>
                    </a:moveTo>
                    <a:lnTo>
                      <a:pt x="4" y="314"/>
                    </a:lnTo>
                    <a:lnTo>
                      <a:pt x="1291" y="1601"/>
                    </a:lnTo>
                    <a:lnTo>
                      <a:pt x="1318" y="1628"/>
                    </a:lnTo>
                    <a:lnTo>
                      <a:pt x="1346" y="1656"/>
                    </a:lnTo>
                    <a:lnTo>
                      <a:pt x="9093" y="9403"/>
                    </a:lnTo>
                    <a:lnTo>
                      <a:pt x="9120" y="9430"/>
                    </a:lnTo>
                    <a:lnTo>
                      <a:pt x="12728" y="13037"/>
                    </a:lnTo>
                    <a:cubicBezTo>
                      <a:pt x="12782" y="12990"/>
                      <a:pt x="12840" y="12939"/>
                      <a:pt x="12895" y="12891"/>
                    </a:cubicBezTo>
                    <a:lnTo>
                      <a:pt x="9304" y="9301"/>
                    </a:lnTo>
                    <a:lnTo>
                      <a:pt x="9277" y="9273"/>
                    </a:lnTo>
                    <a:lnTo>
                      <a:pt x="1475" y="1472"/>
                    </a:lnTo>
                    <a:lnTo>
                      <a:pt x="1448" y="1444"/>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4" name="Google Shape;1014;p24"/>
              <p:cNvSpPr/>
              <p:nvPr/>
            </p:nvSpPr>
            <p:spPr>
              <a:xfrm>
                <a:off x="4897350" y="2760800"/>
                <a:ext cx="359425" cy="363925"/>
              </a:xfrm>
              <a:custGeom>
                <a:avLst/>
                <a:gdLst/>
                <a:ahLst/>
                <a:cxnLst/>
                <a:rect l="l" t="t" r="r" b="b"/>
                <a:pathLst>
                  <a:path w="14377" h="14557" extrusionOk="0">
                    <a:moveTo>
                      <a:pt x="0" y="0"/>
                    </a:moveTo>
                    <a:lnTo>
                      <a:pt x="0" y="313"/>
                    </a:lnTo>
                    <a:lnTo>
                      <a:pt x="2868" y="3182"/>
                    </a:lnTo>
                    <a:lnTo>
                      <a:pt x="2896" y="3209"/>
                    </a:lnTo>
                    <a:lnTo>
                      <a:pt x="2923" y="3236"/>
                    </a:lnTo>
                    <a:lnTo>
                      <a:pt x="10670" y="10983"/>
                    </a:lnTo>
                    <a:lnTo>
                      <a:pt x="10697" y="11011"/>
                    </a:lnTo>
                    <a:lnTo>
                      <a:pt x="10725" y="11038"/>
                    </a:lnTo>
                    <a:lnTo>
                      <a:pt x="14244" y="14557"/>
                    </a:lnTo>
                    <a:cubicBezTo>
                      <a:pt x="14288" y="14499"/>
                      <a:pt x="14332" y="14438"/>
                      <a:pt x="14376" y="14376"/>
                    </a:cubicBezTo>
                    <a:lnTo>
                      <a:pt x="10881" y="10881"/>
                    </a:lnTo>
                    <a:lnTo>
                      <a:pt x="10854" y="10854"/>
                    </a:lnTo>
                    <a:lnTo>
                      <a:pt x="10827" y="10827"/>
                    </a:lnTo>
                    <a:lnTo>
                      <a:pt x="3080" y="3080"/>
                    </a:lnTo>
                    <a:lnTo>
                      <a:pt x="3052" y="3052"/>
                    </a:lnTo>
                    <a:lnTo>
                      <a:pt x="3025" y="3025"/>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5" name="Google Shape;1015;p24"/>
              <p:cNvSpPr/>
              <p:nvPr/>
            </p:nvSpPr>
            <p:spPr>
              <a:xfrm>
                <a:off x="4899375" y="3113900"/>
                <a:ext cx="115000" cy="115000"/>
              </a:xfrm>
              <a:custGeom>
                <a:avLst/>
                <a:gdLst/>
                <a:ahLst/>
                <a:cxnLst/>
                <a:rect l="l" t="t" r="r" b="b"/>
                <a:pathLst>
                  <a:path w="4600" h="4600" extrusionOk="0">
                    <a:moveTo>
                      <a:pt x="1" y="0"/>
                    </a:moveTo>
                    <a:lnTo>
                      <a:pt x="4" y="314"/>
                    </a:lnTo>
                    <a:lnTo>
                      <a:pt x="3568" y="3878"/>
                    </a:lnTo>
                    <a:lnTo>
                      <a:pt x="3595" y="3905"/>
                    </a:lnTo>
                    <a:lnTo>
                      <a:pt x="3622" y="3931"/>
                    </a:lnTo>
                    <a:lnTo>
                      <a:pt x="4266" y="4576"/>
                    </a:lnTo>
                    <a:cubicBezTo>
                      <a:pt x="4378" y="4586"/>
                      <a:pt x="4491" y="4593"/>
                      <a:pt x="4600" y="4599"/>
                    </a:cubicBezTo>
                    <a:lnTo>
                      <a:pt x="3779" y="3779"/>
                    </a:lnTo>
                    <a:lnTo>
                      <a:pt x="3752" y="3751"/>
                    </a:lnTo>
                    <a:lnTo>
                      <a:pt x="3724" y="3724"/>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6" name="Google Shape;1016;p24"/>
              <p:cNvSpPr/>
              <p:nvPr/>
            </p:nvSpPr>
            <p:spPr>
              <a:xfrm>
                <a:off x="4899225" y="3074625"/>
                <a:ext cx="154075" cy="154625"/>
              </a:xfrm>
              <a:custGeom>
                <a:avLst/>
                <a:gdLst/>
                <a:ahLst/>
                <a:cxnLst/>
                <a:rect l="l" t="t" r="r" b="b"/>
                <a:pathLst>
                  <a:path w="6163" h="6185" extrusionOk="0">
                    <a:moveTo>
                      <a:pt x="0" y="1"/>
                    </a:moveTo>
                    <a:lnTo>
                      <a:pt x="0" y="318"/>
                    </a:lnTo>
                    <a:lnTo>
                      <a:pt x="4354" y="4672"/>
                    </a:lnTo>
                    <a:lnTo>
                      <a:pt x="4381" y="4699"/>
                    </a:lnTo>
                    <a:lnTo>
                      <a:pt x="5870" y="6184"/>
                    </a:lnTo>
                    <a:cubicBezTo>
                      <a:pt x="5969" y="6180"/>
                      <a:pt x="6064" y="6174"/>
                      <a:pt x="6163" y="6167"/>
                    </a:cubicBezTo>
                    <a:lnTo>
                      <a:pt x="4565" y="4570"/>
                    </a:lnTo>
                    <a:lnTo>
                      <a:pt x="4538" y="4542"/>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7" name="Google Shape;1017;p24"/>
              <p:cNvSpPr/>
              <p:nvPr/>
            </p:nvSpPr>
            <p:spPr>
              <a:xfrm>
                <a:off x="5198925" y="2485200"/>
                <a:ext cx="135175" cy="131750"/>
              </a:xfrm>
              <a:custGeom>
                <a:avLst/>
                <a:gdLst/>
                <a:ahLst/>
                <a:cxnLst/>
                <a:rect l="l" t="t" r="r" b="b"/>
                <a:pathLst>
                  <a:path w="5407" h="5270" extrusionOk="0">
                    <a:moveTo>
                      <a:pt x="0" y="0"/>
                    </a:moveTo>
                    <a:lnTo>
                      <a:pt x="2508" y="2507"/>
                    </a:lnTo>
                    <a:lnTo>
                      <a:pt x="2535" y="2535"/>
                    </a:lnTo>
                    <a:lnTo>
                      <a:pt x="2562" y="2562"/>
                    </a:lnTo>
                    <a:lnTo>
                      <a:pt x="5270" y="5270"/>
                    </a:lnTo>
                    <a:cubicBezTo>
                      <a:pt x="5315" y="5213"/>
                      <a:pt x="5363" y="5155"/>
                      <a:pt x="5407" y="5093"/>
                    </a:cubicBezTo>
                    <a:lnTo>
                      <a:pt x="2715" y="2405"/>
                    </a:lnTo>
                    <a:lnTo>
                      <a:pt x="2688" y="2378"/>
                    </a:lnTo>
                    <a:lnTo>
                      <a:pt x="2661" y="2351"/>
                    </a:lnTo>
                    <a:lnTo>
                      <a:pt x="31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8" name="Google Shape;1018;p24"/>
              <p:cNvSpPr/>
              <p:nvPr/>
            </p:nvSpPr>
            <p:spPr>
              <a:xfrm>
                <a:off x="5159925" y="2485200"/>
                <a:ext cx="156300" cy="152550"/>
              </a:xfrm>
              <a:custGeom>
                <a:avLst/>
                <a:gdLst/>
                <a:ahLst/>
                <a:cxnLst/>
                <a:rect l="l" t="t" r="r" b="b"/>
                <a:pathLst>
                  <a:path w="6252" h="6102" extrusionOk="0">
                    <a:moveTo>
                      <a:pt x="0" y="0"/>
                    </a:moveTo>
                    <a:lnTo>
                      <a:pt x="3288" y="3287"/>
                    </a:lnTo>
                    <a:lnTo>
                      <a:pt x="3315" y="3315"/>
                    </a:lnTo>
                    <a:lnTo>
                      <a:pt x="6101" y="6101"/>
                    </a:lnTo>
                    <a:cubicBezTo>
                      <a:pt x="6153" y="6047"/>
                      <a:pt x="6203" y="5996"/>
                      <a:pt x="6252" y="5941"/>
                    </a:cubicBezTo>
                    <a:lnTo>
                      <a:pt x="3495" y="3185"/>
                    </a:lnTo>
                    <a:lnTo>
                      <a:pt x="3468" y="3158"/>
                    </a:lnTo>
                    <a:lnTo>
                      <a:pt x="3441" y="3131"/>
                    </a:lnTo>
                    <a:lnTo>
                      <a:pt x="31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19" name="Google Shape;1019;p24"/>
              <p:cNvSpPr/>
              <p:nvPr/>
            </p:nvSpPr>
            <p:spPr>
              <a:xfrm>
                <a:off x="5003900" y="2485200"/>
                <a:ext cx="246225" cy="244175"/>
              </a:xfrm>
              <a:custGeom>
                <a:avLst/>
                <a:gdLst/>
                <a:ahLst/>
                <a:cxnLst/>
                <a:rect l="l" t="t" r="r" b="b"/>
                <a:pathLst>
                  <a:path w="9849" h="9767" extrusionOk="0">
                    <a:moveTo>
                      <a:pt x="0" y="0"/>
                    </a:moveTo>
                    <a:lnTo>
                      <a:pt x="6435" y="6432"/>
                    </a:lnTo>
                    <a:lnTo>
                      <a:pt x="6463" y="6460"/>
                    </a:lnTo>
                    <a:lnTo>
                      <a:pt x="9771" y="9767"/>
                    </a:lnTo>
                    <a:cubicBezTo>
                      <a:pt x="9791" y="9689"/>
                      <a:pt x="9821" y="9611"/>
                      <a:pt x="9848" y="9535"/>
                    </a:cubicBezTo>
                    <a:lnTo>
                      <a:pt x="6592" y="6279"/>
                    </a:lnTo>
                    <a:lnTo>
                      <a:pt x="6565" y="6251"/>
                    </a:lnTo>
                    <a:lnTo>
                      <a:pt x="31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0" name="Google Shape;1020;p24"/>
              <p:cNvSpPr/>
              <p:nvPr/>
            </p:nvSpPr>
            <p:spPr>
              <a:xfrm>
                <a:off x="4898450" y="2956950"/>
                <a:ext cx="249900" cy="252175"/>
              </a:xfrm>
              <a:custGeom>
                <a:avLst/>
                <a:gdLst/>
                <a:ahLst/>
                <a:cxnLst/>
                <a:rect l="l" t="t" r="r" b="b"/>
                <a:pathLst>
                  <a:path w="9996" h="10087" extrusionOk="0">
                    <a:moveTo>
                      <a:pt x="0" y="0"/>
                    </a:moveTo>
                    <a:lnTo>
                      <a:pt x="4" y="316"/>
                    </a:lnTo>
                    <a:lnTo>
                      <a:pt x="6753" y="7065"/>
                    </a:lnTo>
                    <a:lnTo>
                      <a:pt x="6780" y="7093"/>
                    </a:lnTo>
                    <a:lnTo>
                      <a:pt x="9774" y="10087"/>
                    </a:lnTo>
                    <a:cubicBezTo>
                      <a:pt x="9849" y="10057"/>
                      <a:pt x="9921" y="10026"/>
                      <a:pt x="9996" y="9995"/>
                    </a:cubicBezTo>
                    <a:lnTo>
                      <a:pt x="6909" y="6909"/>
                    </a:lnTo>
                    <a:lnTo>
                      <a:pt x="6882" y="6881"/>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1" name="Google Shape;1021;p24"/>
              <p:cNvSpPr/>
              <p:nvPr/>
            </p:nvSpPr>
            <p:spPr>
              <a:xfrm>
                <a:off x="4896825" y="2682350"/>
                <a:ext cx="387800" cy="393175"/>
              </a:xfrm>
              <a:custGeom>
                <a:avLst/>
                <a:gdLst/>
                <a:ahLst/>
                <a:cxnLst/>
                <a:rect l="l" t="t" r="r" b="b"/>
                <a:pathLst>
                  <a:path w="15512" h="15727" extrusionOk="0">
                    <a:moveTo>
                      <a:pt x="1" y="0"/>
                    </a:moveTo>
                    <a:lnTo>
                      <a:pt x="4" y="314"/>
                    </a:lnTo>
                    <a:lnTo>
                      <a:pt x="4450" y="4760"/>
                    </a:lnTo>
                    <a:lnTo>
                      <a:pt x="4477" y="4787"/>
                    </a:lnTo>
                    <a:lnTo>
                      <a:pt x="12279" y="12588"/>
                    </a:lnTo>
                    <a:lnTo>
                      <a:pt x="12306" y="12616"/>
                    </a:lnTo>
                    <a:lnTo>
                      <a:pt x="15416" y="15726"/>
                    </a:lnTo>
                    <a:cubicBezTo>
                      <a:pt x="15450" y="15654"/>
                      <a:pt x="15480" y="15583"/>
                      <a:pt x="15512" y="15511"/>
                    </a:cubicBezTo>
                    <a:lnTo>
                      <a:pt x="12435" y="12432"/>
                    </a:lnTo>
                    <a:lnTo>
                      <a:pt x="12408" y="12404"/>
                    </a:lnTo>
                    <a:lnTo>
                      <a:pt x="4661" y="4657"/>
                    </a:lnTo>
                    <a:lnTo>
                      <a:pt x="4634" y="4630"/>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2" name="Google Shape;1022;p24"/>
              <p:cNvSpPr/>
              <p:nvPr/>
            </p:nvSpPr>
            <p:spPr>
              <a:xfrm>
                <a:off x="4899900" y="3192325"/>
                <a:ext cx="14925" cy="15025"/>
              </a:xfrm>
              <a:custGeom>
                <a:avLst/>
                <a:gdLst/>
                <a:ahLst/>
                <a:cxnLst/>
                <a:rect l="l" t="t" r="r" b="b"/>
                <a:pathLst>
                  <a:path w="597" h="601" extrusionOk="0">
                    <a:moveTo>
                      <a:pt x="0" y="1"/>
                    </a:moveTo>
                    <a:lnTo>
                      <a:pt x="0" y="315"/>
                    </a:lnTo>
                    <a:lnTo>
                      <a:pt x="65" y="382"/>
                    </a:lnTo>
                    <a:cubicBezTo>
                      <a:pt x="242" y="458"/>
                      <a:pt x="420" y="532"/>
                      <a:pt x="596" y="601"/>
                    </a:cubicBez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3" name="Google Shape;1023;p24"/>
              <p:cNvSpPr/>
              <p:nvPr/>
            </p:nvSpPr>
            <p:spPr>
              <a:xfrm>
                <a:off x="4899650" y="3153175"/>
                <a:ext cx="70125" cy="70100"/>
              </a:xfrm>
              <a:custGeom>
                <a:avLst/>
                <a:gdLst/>
                <a:ahLst/>
                <a:cxnLst/>
                <a:rect l="l" t="t" r="r" b="b"/>
                <a:pathLst>
                  <a:path w="2805" h="2804" extrusionOk="0">
                    <a:moveTo>
                      <a:pt x="0" y="0"/>
                    </a:moveTo>
                    <a:lnTo>
                      <a:pt x="0" y="313"/>
                    </a:lnTo>
                    <a:lnTo>
                      <a:pt x="2405" y="2715"/>
                    </a:lnTo>
                    <a:cubicBezTo>
                      <a:pt x="2538" y="2746"/>
                      <a:pt x="2671" y="2777"/>
                      <a:pt x="2804" y="2804"/>
                    </a:cubicBez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4" name="Google Shape;1024;p24"/>
              <p:cNvSpPr/>
              <p:nvPr/>
            </p:nvSpPr>
            <p:spPr>
              <a:xfrm>
                <a:off x="5276925" y="2485200"/>
                <a:ext cx="83325" cy="81775"/>
              </a:xfrm>
              <a:custGeom>
                <a:avLst/>
                <a:gdLst/>
                <a:ahLst/>
                <a:cxnLst/>
                <a:rect l="l" t="t" r="r" b="b"/>
                <a:pathLst>
                  <a:path w="3333" h="3271" extrusionOk="0">
                    <a:moveTo>
                      <a:pt x="1" y="0"/>
                    </a:moveTo>
                    <a:lnTo>
                      <a:pt x="975" y="974"/>
                    </a:lnTo>
                    <a:lnTo>
                      <a:pt x="1002" y="1002"/>
                    </a:lnTo>
                    <a:lnTo>
                      <a:pt x="3271" y="3271"/>
                    </a:lnTo>
                    <a:cubicBezTo>
                      <a:pt x="3295" y="3189"/>
                      <a:pt x="3315" y="3103"/>
                      <a:pt x="3333" y="3021"/>
                    </a:cubicBezTo>
                    <a:lnTo>
                      <a:pt x="1128" y="818"/>
                    </a:lnTo>
                    <a:lnTo>
                      <a:pt x="1101" y="790"/>
                    </a:lnTo>
                    <a:lnTo>
                      <a:pt x="31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5" name="Google Shape;1025;p24"/>
              <p:cNvSpPr/>
              <p:nvPr/>
            </p:nvSpPr>
            <p:spPr>
              <a:xfrm>
                <a:off x="5237925" y="2485200"/>
                <a:ext cx="111600" cy="108875"/>
              </a:xfrm>
              <a:custGeom>
                <a:avLst/>
                <a:gdLst/>
                <a:ahLst/>
                <a:cxnLst/>
                <a:rect l="l" t="t" r="r" b="b"/>
                <a:pathLst>
                  <a:path w="4464" h="4355" extrusionOk="0">
                    <a:moveTo>
                      <a:pt x="1" y="0"/>
                    </a:moveTo>
                    <a:lnTo>
                      <a:pt x="1755" y="1754"/>
                    </a:lnTo>
                    <a:lnTo>
                      <a:pt x="1782" y="1782"/>
                    </a:lnTo>
                    <a:lnTo>
                      <a:pt x="4355" y="4354"/>
                    </a:lnTo>
                    <a:cubicBezTo>
                      <a:pt x="4391" y="4285"/>
                      <a:pt x="4426" y="4218"/>
                      <a:pt x="4463" y="4150"/>
                    </a:cubicBezTo>
                    <a:lnTo>
                      <a:pt x="1908" y="1598"/>
                    </a:lnTo>
                    <a:lnTo>
                      <a:pt x="1885" y="1570"/>
                    </a:lnTo>
                    <a:lnTo>
                      <a:pt x="1881" y="1570"/>
                    </a:lnTo>
                    <a:lnTo>
                      <a:pt x="31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6" name="Google Shape;1026;p24"/>
              <p:cNvSpPr/>
              <p:nvPr/>
            </p:nvSpPr>
            <p:spPr>
              <a:xfrm>
                <a:off x="5120925" y="2485200"/>
                <a:ext cx="176475" cy="172750"/>
              </a:xfrm>
              <a:custGeom>
                <a:avLst/>
                <a:gdLst/>
                <a:ahLst/>
                <a:cxnLst/>
                <a:rect l="l" t="t" r="r" b="b"/>
                <a:pathLst>
                  <a:path w="7059" h="6910" extrusionOk="0">
                    <a:moveTo>
                      <a:pt x="0" y="0"/>
                    </a:moveTo>
                    <a:lnTo>
                      <a:pt x="4068" y="4068"/>
                    </a:lnTo>
                    <a:lnTo>
                      <a:pt x="4095" y="4092"/>
                    </a:lnTo>
                    <a:lnTo>
                      <a:pt x="4122" y="4119"/>
                    </a:lnTo>
                    <a:lnTo>
                      <a:pt x="6909" y="6909"/>
                    </a:lnTo>
                    <a:cubicBezTo>
                      <a:pt x="6960" y="6854"/>
                      <a:pt x="7011" y="6800"/>
                      <a:pt x="7059" y="6746"/>
                    </a:cubicBezTo>
                    <a:lnTo>
                      <a:pt x="4275" y="3966"/>
                    </a:lnTo>
                    <a:lnTo>
                      <a:pt x="4248" y="3938"/>
                    </a:lnTo>
                    <a:lnTo>
                      <a:pt x="4224" y="3911"/>
                    </a:lnTo>
                    <a:lnTo>
                      <a:pt x="31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7" name="Google Shape;1027;p24"/>
              <p:cNvSpPr/>
              <p:nvPr/>
            </p:nvSpPr>
            <p:spPr>
              <a:xfrm>
                <a:off x="4964875" y="2485200"/>
                <a:ext cx="279450" cy="279450"/>
              </a:xfrm>
              <a:custGeom>
                <a:avLst/>
                <a:gdLst/>
                <a:ahLst/>
                <a:cxnLst/>
                <a:rect l="l" t="t" r="r" b="b"/>
                <a:pathLst>
                  <a:path w="11178" h="11178" extrusionOk="0">
                    <a:moveTo>
                      <a:pt x="0" y="0"/>
                    </a:moveTo>
                    <a:lnTo>
                      <a:pt x="7189" y="7185"/>
                    </a:lnTo>
                    <a:lnTo>
                      <a:pt x="7216" y="7212"/>
                    </a:lnTo>
                    <a:lnTo>
                      <a:pt x="7244" y="7240"/>
                    </a:lnTo>
                    <a:lnTo>
                      <a:pt x="11178" y="11177"/>
                    </a:lnTo>
                    <a:cubicBezTo>
                      <a:pt x="11175" y="11072"/>
                      <a:pt x="11175" y="10966"/>
                      <a:pt x="11178" y="10861"/>
                    </a:cubicBezTo>
                    <a:lnTo>
                      <a:pt x="7400" y="7086"/>
                    </a:lnTo>
                    <a:lnTo>
                      <a:pt x="7373" y="7059"/>
                    </a:lnTo>
                    <a:lnTo>
                      <a:pt x="7346" y="7032"/>
                    </a:lnTo>
                    <a:lnTo>
                      <a:pt x="31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8" name="Google Shape;1028;p24"/>
              <p:cNvSpPr/>
              <p:nvPr/>
            </p:nvSpPr>
            <p:spPr>
              <a:xfrm>
                <a:off x="5042900" y="2485200"/>
                <a:ext cx="219750" cy="216850"/>
              </a:xfrm>
              <a:custGeom>
                <a:avLst/>
                <a:gdLst/>
                <a:ahLst/>
                <a:cxnLst/>
                <a:rect l="l" t="t" r="r" b="b"/>
                <a:pathLst>
                  <a:path w="8790" h="8674" extrusionOk="0">
                    <a:moveTo>
                      <a:pt x="0" y="0"/>
                    </a:moveTo>
                    <a:lnTo>
                      <a:pt x="5628" y="5625"/>
                    </a:lnTo>
                    <a:lnTo>
                      <a:pt x="5656" y="5652"/>
                    </a:lnTo>
                    <a:lnTo>
                      <a:pt x="5683" y="5679"/>
                    </a:lnTo>
                    <a:lnTo>
                      <a:pt x="8677" y="8674"/>
                    </a:lnTo>
                    <a:cubicBezTo>
                      <a:pt x="8714" y="8609"/>
                      <a:pt x="8749" y="8540"/>
                      <a:pt x="8790" y="8476"/>
                    </a:cubicBezTo>
                    <a:lnTo>
                      <a:pt x="5840" y="5526"/>
                    </a:lnTo>
                    <a:lnTo>
                      <a:pt x="5812" y="5499"/>
                    </a:lnTo>
                    <a:lnTo>
                      <a:pt x="5785" y="5471"/>
                    </a:lnTo>
                    <a:lnTo>
                      <a:pt x="31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29" name="Google Shape;1029;p24"/>
              <p:cNvSpPr/>
              <p:nvPr/>
            </p:nvSpPr>
            <p:spPr>
              <a:xfrm>
                <a:off x="4895975" y="2525375"/>
                <a:ext cx="403625" cy="411475"/>
              </a:xfrm>
              <a:custGeom>
                <a:avLst/>
                <a:gdLst/>
                <a:ahLst/>
                <a:cxnLst/>
                <a:rect l="l" t="t" r="r" b="b"/>
                <a:pathLst>
                  <a:path w="16145" h="16459" extrusionOk="0">
                    <a:moveTo>
                      <a:pt x="0" y="1"/>
                    </a:moveTo>
                    <a:lnTo>
                      <a:pt x="0" y="32"/>
                    </a:lnTo>
                    <a:lnTo>
                      <a:pt x="0" y="318"/>
                    </a:lnTo>
                    <a:lnTo>
                      <a:pt x="7604" y="7919"/>
                    </a:lnTo>
                    <a:lnTo>
                      <a:pt x="7632" y="7946"/>
                    </a:lnTo>
                    <a:lnTo>
                      <a:pt x="7659" y="7973"/>
                    </a:lnTo>
                    <a:lnTo>
                      <a:pt x="15406" y="15719"/>
                    </a:lnTo>
                    <a:lnTo>
                      <a:pt x="15433" y="15747"/>
                    </a:lnTo>
                    <a:lnTo>
                      <a:pt x="15460" y="15774"/>
                    </a:lnTo>
                    <a:lnTo>
                      <a:pt x="16145" y="16458"/>
                    </a:lnTo>
                    <a:cubicBezTo>
                      <a:pt x="16118" y="16326"/>
                      <a:pt x="16087" y="16189"/>
                      <a:pt x="16053" y="16057"/>
                    </a:cubicBezTo>
                    <a:lnTo>
                      <a:pt x="15613" y="15617"/>
                    </a:lnTo>
                    <a:lnTo>
                      <a:pt x="15586" y="15590"/>
                    </a:lnTo>
                    <a:lnTo>
                      <a:pt x="15559" y="15563"/>
                    </a:lnTo>
                    <a:lnTo>
                      <a:pt x="7816" y="7816"/>
                    </a:lnTo>
                    <a:lnTo>
                      <a:pt x="7788" y="7789"/>
                    </a:lnTo>
                    <a:lnTo>
                      <a:pt x="7761" y="7762"/>
                    </a:lnTo>
                    <a:lnTo>
                      <a:pt x="14" y="18"/>
                    </a:ln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0" name="Google Shape;1030;p24"/>
              <p:cNvSpPr/>
              <p:nvPr/>
            </p:nvSpPr>
            <p:spPr>
              <a:xfrm>
                <a:off x="5081900" y="2485200"/>
                <a:ext cx="197175" cy="193700"/>
              </a:xfrm>
              <a:custGeom>
                <a:avLst/>
                <a:gdLst/>
                <a:ahLst/>
                <a:cxnLst/>
                <a:rect l="l" t="t" r="r" b="b"/>
                <a:pathLst>
                  <a:path w="7887" h="7748" extrusionOk="0">
                    <a:moveTo>
                      <a:pt x="0" y="0"/>
                    </a:moveTo>
                    <a:lnTo>
                      <a:pt x="4848" y="4845"/>
                    </a:lnTo>
                    <a:lnTo>
                      <a:pt x="4876" y="4872"/>
                    </a:lnTo>
                    <a:lnTo>
                      <a:pt x="4903" y="4899"/>
                    </a:lnTo>
                    <a:lnTo>
                      <a:pt x="7747" y="7747"/>
                    </a:lnTo>
                    <a:cubicBezTo>
                      <a:pt x="7795" y="7689"/>
                      <a:pt x="7840" y="7631"/>
                      <a:pt x="7887" y="7573"/>
                    </a:cubicBezTo>
                    <a:lnTo>
                      <a:pt x="5056" y="4746"/>
                    </a:lnTo>
                    <a:lnTo>
                      <a:pt x="5032" y="4718"/>
                    </a:lnTo>
                    <a:lnTo>
                      <a:pt x="5005" y="4691"/>
                    </a:lnTo>
                    <a:lnTo>
                      <a:pt x="31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1" name="Google Shape;1031;p24"/>
              <p:cNvSpPr/>
              <p:nvPr/>
            </p:nvSpPr>
            <p:spPr>
              <a:xfrm>
                <a:off x="4895725" y="2486225"/>
                <a:ext cx="384475" cy="392300"/>
              </a:xfrm>
              <a:custGeom>
                <a:avLst/>
                <a:gdLst/>
                <a:ahLst/>
                <a:cxnLst/>
                <a:rect l="l" t="t" r="r" b="b"/>
                <a:pathLst>
                  <a:path w="15379" h="15692" extrusionOk="0">
                    <a:moveTo>
                      <a:pt x="1" y="0"/>
                    </a:moveTo>
                    <a:lnTo>
                      <a:pt x="4" y="313"/>
                    </a:lnTo>
                    <a:lnTo>
                      <a:pt x="620" y="933"/>
                    </a:lnTo>
                    <a:lnTo>
                      <a:pt x="648" y="961"/>
                    </a:lnTo>
                    <a:lnTo>
                      <a:pt x="8395" y="8704"/>
                    </a:lnTo>
                    <a:lnTo>
                      <a:pt x="8422" y="8732"/>
                    </a:lnTo>
                    <a:lnTo>
                      <a:pt x="8449" y="8759"/>
                    </a:lnTo>
                    <a:lnTo>
                      <a:pt x="15378" y="15691"/>
                    </a:lnTo>
                    <a:cubicBezTo>
                      <a:pt x="15300" y="15507"/>
                      <a:pt x="15222" y="15323"/>
                      <a:pt x="15140" y="15139"/>
                    </a:cubicBezTo>
                    <a:lnTo>
                      <a:pt x="8606" y="8602"/>
                    </a:lnTo>
                    <a:lnTo>
                      <a:pt x="8579" y="8578"/>
                    </a:lnTo>
                    <a:lnTo>
                      <a:pt x="8551" y="8551"/>
                    </a:lnTo>
                    <a:lnTo>
                      <a:pt x="804" y="804"/>
                    </a:lnTo>
                    <a:lnTo>
                      <a:pt x="777" y="777"/>
                    </a:lnTo>
                    <a:lnTo>
                      <a:pt x="750" y="749"/>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2" name="Google Shape;1032;p24"/>
              <p:cNvSpPr/>
              <p:nvPr/>
            </p:nvSpPr>
            <p:spPr>
              <a:xfrm>
                <a:off x="4925875" y="2485200"/>
                <a:ext cx="327650" cy="327575"/>
              </a:xfrm>
              <a:custGeom>
                <a:avLst/>
                <a:gdLst/>
                <a:ahLst/>
                <a:cxnLst/>
                <a:rect l="l" t="t" r="r" b="b"/>
                <a:pathLst>
                  <a:path w="13106" h="13103" extrusionOk="0">
                    <a:moveTo>
                      <a:pt x="0" y="0"/>
                    </a:moveTo>
                    <a:lnTo>
                      <a:pt x="167" y="167"/>
                    </a:lnTo>
                    <a:lnTo>
                      <a:pt x="194" y="194"/>
                    </a:lnTo>
                    <a:lnTo>
                      <a:pt x="222" y="221"/>
                    </a:lnTo>
                    <a:lnTo>
                      <a:pt x="7969" y="7965"/>
                    </a:lnTo>
                    <a:lnTo>
                      <a:pt x="7996" y="7993"/>
                    </a:lnTo>
                    <a:lnTo>
                      <a:pt x="13106" y="13103"/>
                    </a:lnTo>
                    <a:cubicBezTo>
                      <a:pt x="13059" y="12955"/>
                      <a:pt x="13018" y="12809"/>
                      <a:pt x="12977" y="12663"/>
                    </a:cubicBezTo>
                    <a:lnTo>
                      <a:pt x="8180" y="7866"/>
                    </a:lnTo>
                    <a:lnTo>
                      <a:pt x="8153" y="7839"/>
                    </a:lnTo>
                    <a:lnTo>
                      <a:pt x="378" y="65"/>
                    </a:lnTo>
                    <a:lnTo>
                      <a:pt x="351" y="37"/>
                    </a:lnTo>
                    <a:lnTo>
                      <a:pt x="324" y="10"/>
                    </a:lnTo>
                    <a:lnTo>
                      <a:pt x="31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grpSp>
        <p:nvGrpSpPr>
          <p:cNvPr id="1033" name="Google Shape;1033;p24"/>
          <p:cNvGrpSpPr/>
          <p:nvPr/>
        </p:nvGrpSpPr>
        <p:grpSpPr>
          <a:xfrm>
            <a:off x="-634015" y="4615493"/>
            <a:ext cx="2623865" cy="2504452"/>
            <a:chOff x="-475512" y="3461619"/>
            <a:chExt cx="1967899" cy="1878339"/>
          </a:xfrm>
        </p:grpSpPr>
        <p:sp>
          <p:nvSpPr>
            <p:cNvPr id="1034" name="Google Shape;1034;p24"/>
            <p:cNvSpPr/>
            <p:nvPr/>
          </p:nvSpPr>
          <p:spPr>
            <a:xfrm rot="4590804">
              <a:off x="-440975" y="4203758"/>
              <a:ext cx="971589" cy="837154"/>
            </a:xfrm>
            <a:custGeom>
              <a:avLst/>
              <a:gdLst/>
              <a:ahLst/>
              <a:cxnLst/>
              <a:rect l="l" t="t" r="r" b="b"/>
              <a:pathLst>
                <a:path w="7513" h="4982" extrusionOk="0">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5" name="Google Shape;1035;p24"/>
            <p:cNvSpPr/>
            <p:nvPr/>
          </p:nvSpPr>
          <p:spPr>
            <a:xfrm>
              <a:off x="-272122" y="4502808"/>
              <a:ext cx="971581" cy="837150"/>
            </a:xfrm>
            <a:custGeom>
              <a:avLst/>
              <a:gdLst/>
              <a:ahLst/>
              <a:cxnLst/>
              <a:rect l="l" t="t" r="r" b="b"/>
              <a:pathLst>
                <a:path w="7513" h="4982" extrusionOk="0">
                  <a:moveTo>
                    <a:pt x="5336" y="1"/>
                  </a:moveTo>
                  <a:cubicBezTo>
                    <a:pt x="4958" y="1"/>
                    <a:pt x="4536" y="111"/>
                    <a:pt x="4071" y="365"/>
                  </a:cubicBezTo>
                  <a:cubicBezTo>
                    <a:pt x="2643" y="1148"/>
                    <a:pt x="0" y="1429"/>
                    <a:pt x="107" y="2807"/>
                  </a:cubicBezTo>
                  <a:cubicBezTo>
                    <a:pt x="207" y="4095"/>
                    <a:pt x="2519" y="4981"/>
                    <a:pt x="4201" y="4981"/>
                  </a:cubicBezTo>
                  <a:cubicBezTo>
                    <a:pt x="4319" y="4981"/>
                    <a:pt x="4429" y="4975"/>
                    <a:pt x="4539" y="4968"/>
                  </a:cubicBezTo>
                  <a:cubicBezTo>
                    <a:pt x="6228" y="4834"/>
                    <a:pt x="7513" y="3610"/>
                    <a:pt x="7403" y="2235"/>
                  </a:cubicBezTo>
                  <a:cubicBezTo>
                    <a:pt x="7323" y="1178"/>
                    <a:pt x="6577" y="1"/>
                    <a:pt x="53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nvGrpSpPr>
            <p:cNvPr id="1036" name="Google Shape;1036;p24"/>
            <p:cNvGrpSpPr/>
            <p:nvPr/>
          </p:nvGrpSpPr>
          <p:grpSpPr>
            <a:xfrm rot="-5400000">
              <a:off x="-294075" y="3483559"/>
              <a:ext cx="1808401" cy="1764522"/>
              <a:chOff x="2024475" y="4433550"/>
              <a:chExt cx="623350" cy="608225"/>
            </a:xfrm>
          </p:grpSpPr>
          <p:sp>
            <p:nvSpPr>
              <p:cNvPr id="1037" name="Google Shape;1037;p24"/>
              <p:cNvSpPr/>
              <p:nvPr/>
            </p:nvSpPr>
            <p:spPr>
              <a:xfrm>
                <a:off x="2637250" y="4451875"/>
                <a:ext cx="7875" cy="4200"/>
              </a:xfrm>
              <a:custGeom>
                <a:avLst/>
                <a:gdLst/>
                <a:ahLst/>
                <a:cxnLst/>
                <a:rect l="l" t="t" r="r" b="b"/>
                <a:pathLst>
                  <a:path w="315" h="168" extrusionOk="0">
                    <a:moveTo>
                      <a:pt x="0" y="1"/>
                    </a:moveTo>
                    <a:lnTo>
                      <a:pt x="0" y="1"/>
                    </a:lnTo>
                    <a:cubicBezTo>
                      <a:pt x="24" y="96"/>
                      <a:pt x="106" y="167"/>
                      <a:pt x="208" y="167"/>
                    </a:cubicBezTo>
                    <a:cubicBezTo>
                      <a:pt x="246" y="167"/>
                      <a:pt x="283" y="154"/>
                      <a:pt x="314" y="137"/>
                    </a:cubicBezTo>
                    <a:cubicBezTo>
                      <a:pt x="297" y="93"/>
                      <a:pt x="283" y="52"/>
                      <a:pt x="263" y="8"/>
                    </a:cubicBezTo>
                    <a:lnTo>
                      <a:pt x="208" y="8"/>
                    </a:lnTo>
                    <a:lnTo>
                      <a:pt x="0"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8" name="Google Shape;1038;p24"/>
              <p:cNvSpPr/>
              <p:nvPr/>
            </p:nvSpPr>
            <p:spPr>
              <a:xfrm>
                <a:off x="2619025"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39" name="Google Shape;1039;p24"/>
              <p:cNvSpPr/>
              <p:nvPr/>
            </p:nvSpPr>
            <p:spPr>
              <a:xfrm>
                <a:off x="2619025"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0" name="Google Shape;1040;p24"/>
              <p:cNvSpPr/>
              <p:nvPr/>
            </p:nvSpPr>
            <p:spPr>
              <a:xfrm>
                <a:off x="2637000" y="4481350"/>
                <a:ext cx="10825" cy="10850"/>
              </a:xfrm>
              <a:custGeom>
                <a:avLst/>
                <a:gdLst/>
                <a:ahLst/>
                <a:cxnLst/>
                <a:rect l="l" t="t" r="r" b="b"/>
                <a:pathLst>
                  <a:path w="433" h="434" extrusionOk="0">
                    <a:moveTo>
                      <a:pt x="218" y="1"/>
                    </a:moveTo>
                    <a:cubicBezTo>
                      <a:pt x="99" y="1"/>
                      <a:pt x="0" y="96"/>
                      <a:pt x="0" y="215"/>
                    </a:cubicBezTo>
                    <a:cubicBezTo>
                      <a:pt x="0" y="334"/>
                      <a:pt x="99" y="433"/>
                      <a:pt x="218" y="433"/>
                    </a:cubicBezTo>
                    <a:cubicBezTo>
                      <a:pt x="337" y="433"/>
                      <a:pt x="433" y="334"/>
                      <a:pt x="433" y="215"/>
                    </a:cubicBezTo>
                    <a:cubicBezTo>
                      <a:pt x="433" y="96"/>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1" name="Google Shape;1041;p24"/>
              <p:cNvSpPr/>
              <p:nvPr/>
            </p:nvSpPr>
            <p:spPr>
              <a:xfrm>
                <a:off x="2637000" y="4517375"/>
                <a:ext cx="10825" cy="10850"/>
              </a:xfrm>
              <a:custGeom>
                <a:avLst/>
                <a:gdLst/>
                <a:ahLst/>
                <a:cxnLst/>
                <a:rect l="l" t="t" r="r" b="b"/>
                <a:pathLst>
                  <a:path w="433" h="434" extrusionOk="0">
                    <a:moveTo>
                      <a:pt x="218" y="0"/>
                    </a:moveTo>
                    <a:cubicBezTo>
                      <a:pt x="99" y="0"/>
                      <a:pt x="0" y="96"/>
                      <a:pt x="0" y="215"/>
                    </a:cubicBezTo>
                    <a:cubicBezTo>
                      <a:pt x="0" y="335"/>
                      <a:pt x="99" y="433"/>
                      <a:pt x="218" y="433"/>
                    </a:cubicBezTo>
                    <a:cubicBezTo>
                      <a:pt x="337" y="433"/>
                      <a:pt x="433" y="335"/>
                      <a:pt x="433" y="215"/>
                    </a:cubicBezTo>
                    <a:cubicBezTo>
                      <a:pt x="433" y="96"/>
                      <a:pt x="337"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2" name="Google Shape;1042;p24"/>
              <p:cNvSpPr/>
              <p:nvPr/>
            </p:nvSpPr>
            <p:spPr>
              <a:xfrm>
                <a:off x="2619025"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3" name="Google Shape;1043;p24"/>
              <p:cNvSpPr/>
              <p:nvPr/>
            </p:nvSpPr>
            <p:spPr>
              <a:xfrm>
                <a:off x="2619025" y="4571375"/>
                <a:ext cx="7425" cy="8450"/>
              </a:xfrm>
              <a:custGeom>
                <a:avLst/>
                <a:gdLst/>
                <a:ahLst/>
                <a:cxnLst/>
                <a:rect l="l" t="t" r="r" b="b"/>
                <a:pathLst>
                  <a:path w="297" h="338" extrusionOk="0">
                    <a:moveTo>
                      <a:pt x="215" y="0"/>
                    </a:moveTo>
                    <a:cubicBezTo>
                      <a:pt x="96" y="0"/>
                      <a:pt x="1" y="99"/>
                      <a:pt x="1" y="219"/>
                    </a:cubicBezTo>
                    <a:cubicBezTo>
                      <a:pt x="1" y="263"/>
                      <a:pt x="17" y="304"/>
                      <a:pt x="42" y="338"/>
                    </a:cubicBezTo>
                    <a:cubicBezTo>
                      <a:pt x="130" y="236"/>
                      <a:pt x="215" y="126"/>
                      <a:pt x="297" y="17"/>
                    </a:cubicBezTo>
                    <a:cubicBezTo>
                      <a:pt x="273" y="7"/>
                      <a:pt x="246"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4" name="Google Shape;1044;p24"/>
              <p:cNvSpPr/>
              <p:nvPr/>
            </p:nvSpPr>
            <p:spPr>
              <a:xfrm>
                <a:off x="2600975" y="4450775"/>
                <a:ext cx="10750" cy="5300"/>
              </a:xfrm>
              <a:custGeom>
                <a:avLst/>
                <a:gdLst/>
                <a:ahLst/>
                <a:cxnLst/>
                <a:rect l="l" t="t" r="r" b="b"/>
                <a:pathLst>
                  <a:path w="430" h="212" extrusionOk="0">
                    <a:moveTo>
                      <a:pt x="0" y="0"/>
                    </a:moveTo>
                    <a:lnTo>
                      <a:pt x="0" y="0"/>
                    </a:lnTo>
                    <a:cubicBezTo>
                      <a:pt x="3" y="120"/>
                      <a:pt x="99" y="211"/>
                      <a:pt x="218" y="211"/>
                    </a:cubicBezTo>
                    <a:cubicBezTo>
                      <a:pt x="330" y="211"/>
                      <a:pt x="419" y="123"/>
                      <a:pt x="429" y="14"/>
                    </a:cubicBezTo>
                    <a:lnTo>
                      <a:pt x="218" y="7"/>
                    </a:lnTo>
                    <a:lnTo>
                      <a:pt x="0"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5" name="Google Shape;1045;p24"/>
              <p:cNvSpPr/>
              <p:nvPr/>
            </p:nvSpPr>
            <p:spPr>
              <a:xfrm>
                <a:off x="2583000" y="446330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6" name="Google Shape;1046;p24"/>
              <p:cNvSpPr/>
              <p:nvPr/>
            </p:nvSpPr>
            <p:spPr>
              <a:xfrm>
                <a:off x="2600975" y="448135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7" name="Google Shape;1047;p24"/>
              <p:cNvSpPr/>
              <p:nvPr/>
            </p:nvSpPr>
            <p:spPr>
              <a:xfrm>
                <a:off x="2583000" y="4499325"/>
                <a:ext cx="10750" cy="10825"/>
              </a:xfrm>
              <a:custGeom>
                <a:avLst/>
                <a:gdLst/>
                <a:ahLst/>
                <a:cxnLst/>
                <a:rect l="l" t="t" r="r" b="b"/>
                <a:pathLst>
                  <a:path w="430" h="433" extrusionOk="0">
                    <a:moveTo>
                      <a:pt x="215" y="0"/>
                    </a:moveTo>
                    <a:cubicBezTo>
                      <a:pt x="96" y="0"/>
                      <a:pt x="0" y="99"/>
                      <a:pt x="0" y="218"/>
                    </a:cubicBezTo>
                    <a:cubicBezTo>
                      <a:pt x="0" y="338"/>
                      <a:pt x="96" y="433"/>
                      <a:pt x="215" y="433"/>
                    </a:cubicBezTo>
                    <a:cubicBezTo>
                      <a:pt x="334" y="433"/>
                      <a:pt x="430" y="338"/>
                      <a:pt x="430" y="218"/>
                    </a:cubicBezTo>
                    <a:cubicBezTo>
                      <a:pt x="430"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8" name="Google Shape;1048;p24"/>
              <p:cNvSpPr/>
              <p:nvPr/>
            </p:nvSpPr>
            <p:spPr>
              <a:xfrm>
                <a:off x="2583000" y="4535350"/>
                <a:ext cx="10750" cy="10850"/>
              </a:xfrm>
              <a:custGeom>
                <a:avLst/>
                <a:gdLst/>
                <a:ahLst/>
                <a:cxnLst/>
                <a:rect l="l" t="t" r="r" b="b"/>
                <a:pathLst>
                  <a:path w="430" h="434" extrusionOk="0">
                    <a:moveTo>
                      <a:pt x="215" y="1"/>
                    </a:moveTo>
                    <a:cubicBezTo>
                      <a:pt x="96" y="1"/>
                      <a:pt x="0" y="99"/>
                      <a:pt x="0" y="218"/>
                    </a:cubicBezTo>
                    <a:cubicBezTo>
                      <a:pt x="0"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49" name="Google Shape;1049;p24"/>
              <p:cNvSpPr/>
              <p:nvPr/>
            </p:nvSpPr>
            <p:spPr>
              <a:xfrm>
                <a:off x="2600975" y="4517375"/>
                <a:ext cx="10825" cy="10850"/>
              </a:xfrm>
              <a:custGeom>
                <a:avLst/>
                <a:gdLst/>
                <a:ahLst/>
                <a:cxnLst/>
                <a:rect l="l" t="t" r="r" b="b"/>
                <a:pathLst>
                  <a:path w="433" h="434" extrusionOk="0">
                    <a:moveTo>
                      <a:pt x="218" y="0"/>
                    </a:moveTo>
                    <a:cubicBezTo>
                      <a:pt x="96" y="0"/>
                      <a:pt x="0" y="96"/>
                      <a:pt x="0" y="215"/>
                    </a:cubicBezTo>
                    <a:cubicBezTo>
                      <a:pt x="0" y="335"/>
                      <a:pt x="96" y="433"/>
                      <a:pt x="218" y="433"/>
                    </a:cubicBezTo>
                    <a:cubicBezTo>
                      <a:pt x="338" y="433"/>
                      <a:pt x="433" y="335"/>
                      <a:pt x="433" y="215"/>
                    </a:cubicBezTo>
                    <a:cubicBezTo>
                      <a:pt x="433" y="96"/>
                      <a:pt x="338"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0" name="Google Shape;1050;p24"/>
              <p:cNvSpPr/>
              <p:nvPr/>
            </p:nvSpPr>
            <p:spPr>
              <a:xfrm>
                <a:off x="2600975" y="4553400"/>
                <a:ext cx="10825" cy="10850"/>
              </a:xfrm>
              <a:custGeom>
                <a:avLst/>
                <a:gdLst/>
                <a:ahLst/>
                <a:cxnLst/>
                <a:rect l="l" t="t" r="r" b="b"/>
                <a:pathLst>
                  <a:path w="433" h="434" extrusionOk="0">
                    <a:moveTo>
                      <a:pt x="218" y="1"/>
                    </a:moveTo>
                    <a:cubicBezTo>
                      <a:pt x="96" y="1"/>
                      <a:pt x="0" y="96"/>
                      <a:pt x="0" y="215"/>
                    </a:cubicBezTo>
                    <a:cubicBezTo>
                      <a:pt x="0" y="334"/>
                      <a:pt x="96" y="433"/>
                      <a:pt x="218" y="433"/>
                    </a:cubicBezTo>
                    <a:cubicBezTo>
                      <a:pt x="338" y="433"/>
                      <a:pt x="433" y="334"/>
                      <a:pt x="433" y="215"/>
                    </a:cubicBezTo>
                    <a:cubicBezTo>
                      <a:pt x="433" y="96"/>
                      <a:pt x="338"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1" name="Google Shape;1051;p24"/>
              <p:cNvSpPr/>
              <p:nvPr/>
            </p:nvSpPr>
            <p:spPr>
              <a:xfrm>
                <a:off x="2583000" y="4571375"/>
                <a:ext cx="10750" cy="10825"/>
              </a:xfrm>
              <a:custGeom>
                <a:avLst/>
                <a:gdLst/>
                <a:ahLst/>
                <a:cxnLst/>
                <a:rect l="l" t="t" r="r" b="b"/>
                <a:pathLst>
                  <a:path w="430" h="433" extrusionOk="0">
                    <a:moveTo>
                      <a:pt x="215" y="0"/>
                    </a:moveTo>
                    <a:cubicBezTo>
                      <a:pt x="96" y="0"/>
                      <a:pt x="0" y="99"/>
                      <a:pt x="0" y="219"/>
                    </a:cubicBezTo>
                    <a:cubicBezTo>
                      <a:pt x="0" y="338"/>
                      <a:pt x="96" y="433"/>
                      <a:pt x="215" y="433"/>
                    </a:cubicBezTo>
                    <a:cubicBezTo>
                      <a:pt x="334" y="433"/>
                      <a:pt x="430" y="338"/>
                      <a:pt x="430" y="219"/>
                    </a:cubicBezTo>
                    <a:cubicBezTo>
                      <a:pt x="430"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2" name="Google Shape;1052;p24"/>
              <p:cNvSpPr/>
              <p:nvPr/>
            </p:nvSpPr>
            <p:spPr>
              <a:xfrm>
                <a:off x="2600975" y="4589425"/>
                <a:ext cx="8525" cy="7875"/>
              </a:xfrm>
              <a:custGeom>
                <a:avLst/>
                <a:gdLst/>
                <a:ahLst/>
                <a:cxnLst/>
                <a:rect l="l" t="t" r="r" b="b"/>
                <a:pathLst>
                  <a:path w="341" h="315" extrusionOk="0">
                    <a:moveTo>
                      <a:pt x="218" y="0"/>
                    </a:moveTo>
                    <a:cubicBezTo>
                      <a:pt x="96" y="0"/>
                      <a:pt x="0" y="96"/>
                      <a:pt x="0" y="215"/>
                    </a:cubicBezTo>
                    <a:cubicBezTo>
                      <a:pt x="0" y="253"/>
                      <a:pt x="11" y="283"/>
                      <a:pt x="28" y="314"/>
                    </a:cubicBezTo>
                    <a:cubicBezTo>
                      <a:pt x="65" y="283"/>
                      <a:pt x="102" y="250"/>
                      <a:pt x="140" y="215"/>
                    </a:cubicBezTo>
                    <a:cubicBezTo>
                      <a:pt x="167" y="195"/>
                      <a:pt x="191" y="174"/>
                      <a:pt x="218" y="151"/>
                    </a:cubicBezTo>
                    <a:cubicBezTo>
                      <a:pt x="259" y="116"/>
                      <a:pt x="300" y="82"/>
                      <a:pt x="341" y="45"/>
                    </a:cubicBezTo>
                    <a:cubicBezTo>
                      <a:pt x="307" y="17"/>
                      <a:pt x="262"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3" name="Google Shape;1053;p24"/>
              <p:cNvSpPr/>
              <p:nvPr/>
            </p:nvSpPr>
            <p:spPr>
              <a:xfrm>
                <a:off x="2584275" y="4607650"/>
                <a:ext cx="3000" cy="1825"/>
              </a:xfrm>
              <a:custGeom>
                <a:avLst/>
                <a:gdLst/>
                <a:ahLst/>
                <a:cxnLst/>
                <a:rect l="l" t="t" r="r" b="b"/>
                <a:pathLst>
                  <a:path w="120" h="73" extrusionOk="0">
                    <a:moveTo>
                      <a:pt x="119" y="1"/>
                    </a:moveTo>
                    <a:lnTo>
                      <a:pt x="119" y="1"/>
                    </a:lnTo>
                    <a:cubicBezTo>
                      <a:pt x="72" y="11"/>
                      <a:pt x="31" y="35"/>
                      <a:pt x="1" y="72"/>
                    </a:cubicBezTo>
                    <a:cubicBezTo>
                      <a:pt x="38" y="48"/>
                      <a:pt x="83" y="24"/>
                      <a:pt x="1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4" name="Google Shape;1054;p24"/>
              <p:cNvSpPr/>
              <p:nvPr/>
            </p:nvSpPr>
            <p:spPr>
              <a:xfrm>
                <a:off x="25468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5" name="Google Shape;1055;p24"/>
              <p:cNvSpPr/>
              <p:nvPr/>
            </p:nvSpPr>
            <p:spPr>
              <a:xfrm>
                <a:off x="2564950" y="4449675"/>
                <a:ext cx="10825" cy="6400"/>
              </a:xfrm>
              <a:custGeom>
                <a:avLst/>
                <a:gdLst/>
                <a:ahLst/>
                <a:cxnLst/>
                <a:rect l="l" t="t" r="r" b="b"/>
                <a:pathLst>
                  <a:path w="433" h="256" extrusionOk="0">
                    <a:moveTo>
                      <a:pt x="7" y="0"/>
                    </a:moveTo>
                    <a:cubicBezTo>
                      <a:pt x="7" y="14"/>
                      <a:pt x="0" y="27"/>
                      <a:pt x="0" y="41"/>
                    </a:cubicBezTo>
                    <a:cubicBezTo>
                      <a:pt x="0" y="160"/>
                      <a:pt x="95" y="255"/>
                      <a:pt x="215" y="255"/>
                    </a:cubicBezTo>
                    <a:cubicBezTo>
                      <a:pt x="334" y="255"/>
                      <a:pt x="433" y="160"/>
                      <a:pt x="433" y="41"/>
                    </a:cubicBezTo>
                    <a:cubicBezTo>
                      <a:pt x="433" y="30"/>
                      <a:pt x="430" y="24"/>
                      <a:pt x="426" y="14"/>
                    </a:cubicBezTo>
                    <a:lnTo>
                      <a:pt x="215" y="7"/>
                    </a:lnTo>
                    <a:lnTo>
                      <a:pt x="7"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6" name="Google Shape;1056;p24"/>
              <p:cNvSpPr/>
              <p:nvPr/>
            </p:nvSpPr>
            <p:spPr>
              <a:xfrm>
                <a:off x="25468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7" name="Google Shape;1057;p24"/>
              <p:cNvSpPr/>
              <p:nvPr/>
            </p:nvSpPr>
            <p:spPr>
              <a:xfrm>
                <a:off x="256495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8" name="Google Shape;1058;p24"/>
              <p:cNvSpPr/>
              <p:nvPr/>
            </p:nvSpPr>
            <p:spPr>
              <a:xfrm>
                <a:off x="25468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59" name="Google Shape;1059;p24"/>
              <p:cNvSpPr/>
              <p:nvPr/>
            </p:nvSpPr>
            <p:spPr>
              <a:xfrm>
                <a:off x="256495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0" name="Google Shape;1060;p24"/>
              <p:cNvSpPr/>
              <p:nvPr/>
            </p:nvSpPr>
            <p:spPr>
              <a:xfrm>
                <a:off x="256495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1" name="Google Shape;1061;p24"/>
              <p:cNvSpPr/>
              <p:nvPr/>
            </p:nvSpPr>
            <p:spPr>
              <a:xfrm>
                <a:off x="25468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2" name="Google Shape;1062;p24"/>
              <p:cNvSpPr/>
              <p:nvPr/>
            </p:nvSpPr>
            <p:spPr>
              <a:xfrm>
                <a:off x="25468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3" name="Google Shape;1063;p24"/>
              <p:cNvSpPr/>
              <p:nvPr/>
            </p:nvSpPr>
            <p:spPr>
              <a:xfrm>
                <a:off x="256495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4" name="Google Shape;1064;p24"/>
              <p:cNvSpPr/>
              <p:nvPr/>
            </p:nvSpPr>
            <p:spPr>
              <a:xfrm>
                <a:off x="2528900" y="4448575"/>
                <a:ext cx="10850" cy="7500"/>
              </a:xfrm>
              <a:custGeom>
                <a:avLst/>
                <a:gdLst/>
                <a:ahLst/>
                <a:cxnLst/>
                <a:rect l="l" t="t" r="r" b="b"/>
                <a:pathLst>
                  <a:path w="434" h="300" extrusionOk="0">
                    <a:moveTo>
                      <a:pt x="18" y="0"/>
                    </a:moveTo>
                    <a:cubicBezTo>
                      <a:pt x="8" y="27"/>
                      <a:pt x="1" y="54"/>
                      <a:pt x="1" y="85"/>
                    </a:cubicBezTo>
                    <a:cubicBezTo>
                      <a:pt x="1" y="204"/>
                      <a:pt x="97" y="299"/>
                      <a:pt x="216" y="299"/>
                    </a:cubicBezTo>
                    <a:cubicBezTo>
                      <a:pt x="335" y="299"/>
                      <a:pt x="433" y="204"/>
                      <a:pt x="433" y="85"/>
                    </a:cubicBezTo>
                    <a:cubicBezTo>
                      <a:pt x="433" y="58"/>
                      <a:pt x="427" y="34"/>
                      <a:pt x="420" y="13"/>
                    </a:cubicBezTo>
                    <a:lnTo>
                      <a:pt x="216" y="7"/>
                    </a:lnTo>
                    <a:lnTo>
                      <a:pt x="18"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5" name="Google Shape;1065;p24"/>
              <p:cNvSpPr/>
              <p:nvPr/>
            </p:nvSpPr>
            <p:spPr>
              <a:xfrm>
                <a:off x="25108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6" name="Google Shape;1066;p24"/>
              <p:cNvSpPr/>
              <p:nvPr/>
            </p:nvSpPr>
            <p:spPr>
              <a:xfrm>
                <a:off x="252890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7" name="Google Shape;1067;p24"/>
              <p:cNvSpPr/>
              <p:nvPr/>
            </p:nvSpPr>
            <p:spPr>
              <a:xfrm>
                <a:off x="25108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8" name="Google Shape;1068;p24"/>
              <p:cNvSpPr/>
              <p:nvPr/>
            </p:nvSpPr>
            <p:spPr>
              <a:xfrm>
                <a:off x="252890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69" name="Google Shape;1069;p24"/>
              <p:cNvSpPr/>
              <p:nvPr/>
            </p:nvSpPr>
            <p:spPr>
              <a:xfrm>
                <a:off x="25108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0" name="Google Shape;1070;p24"/>
              <p:cNvSpPr/>
              <p:nvPr/>
            </p:nvSpPr>
            <p:spPr>
              <a:xfrm>
                <a:off x="25108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1" name="Google Shape;1071;p24"/>
              <p:cNvSpPr/>
              <p:nvPr/>
            </p:nvSpPr>
            <p:spPr>
              <a:xfrm>
                <a:off x="252890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2" name="Google Shape;1072;p24"/>
              <p:cNvSpPr/>
              <p:nvPr/>
            </p:nvSpPr>
            <p:spPr>
              <a:xfrm>
                <a:off x="252890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3" name="Google Shape;1073;p24"/>
              <p:cNvSpPr/>
              <p:nvPr/>
            </p:nvSpPr>
            <p:spPr>
              <a:xfrm>
                <a:off x="25108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4" name="Google Shape;1074;p24"/>
              <p:cNvSpPr/>
              <p:nvPr/>
            </p:nvSpPr>
            <p:spPr>
              <a:xfrm>
                <a:off x="2528900" y="4625450"/>
                <a:ext cx="10525" cy="6500"/>
              </a:xfrm>
              <a:custGeom>
                <a:avLst/>
                <a:gdLst/>
                <a:ahLst/>
                <a:cxnLst/>
                <a:rect l="l" t="t" r="r" b="b"/>
                <a:pathLst>
                  <a:path w="421" h="260" extrusionOk="0">
                    <a:moveTo>
                      <a:pt x="216" y="1"/>
                    </a:moveTo>
                    <a:cubicBezTo>
                      <a:pt x="97" y="1"/>
                      <a:pt x="1" y="96"/>
                      <a:pt x="1" y="215"/>
                    </a:cubicBezTo>
                    <a:cubicBezTo>
                      <a:pt x="1" y="232"/>
                      <a:pt x="8" y="246"/>
                      <a:pt x="8" y="260"/>
                    </a:cubicBezTo>
                    <a:cubicBezTo>
                      <a:pt x="39" y="252"/>
                      <a:pt x="70" y="249"/>
                      <a:pt x="100" y="239"/>
                    </a:cubicBezTo>
                    <a:cubicBezTo>
                      <a:pt x="127" y="232"/>
                      <a:pt x="155" y="225"/>
                      <a:pt x="182" y="215"/>
                    </a:cubicBezTo>
                    <a:cubicBezTo>
                      <a:pt x="192" y="215"/>
                      <a:pt x="205" y="208"/>
                      <a:pt x="216" y="205"/>
                    </a:cubicBezTo>
                    <a:cubicBezTo>
                      <a:pt x="284" y="188"/>
                      <a:pt x="352" y="167"/>
                      <a:pt x="420" y="147"/>
                    </a:cubicBezTo>
                    <a:cubicBezTo>
                      <a:pt x="389" y="62"/>
                      <a:pt x="311" y="1"/>
                      <a:pt x="216"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5" name="Google Shape;1075;p24"/>
              <p:cNvSpPr/>
              <p:nvPr/>
            </p:nvSpPr>
            <p:spPr>
              <a:xfrm>
                <a:off x="24748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6" name="Google Shape;1076;p24"/>
              <p:cNvSpPr/>
              <p:nvPr/>
            </p:nvSpPr>
            <p:spPr>
              <a:xfrm>
                <a:off x="2492900" y="4447450"/>
                <a:ext cx="10825" cy="8625"/>
              </a:xfrm>
              <a:custGeom>
                <a:avLst/>
                <a:gdLst/>
                <a:ahLst/>
                <a:cxnLst/>
                <a:rect l="l" t="t" r="r" b="b"/>
                <a:pathLst>
                  <a:path w="433" h="345" extrusionOk="0">
                    <a:moveTo>
                      <a:pt x="48" y="1"/>
                    </a:moveTo>
                    <a:cubicBezTo>
                      <a:pt x="18" y="38"/>
                      <a:pt x="0" y="83"/>
                      <a:pt x="0" y="130"/>
                    </a:cubicBezTo>
                    <a:cubicBezTo>
                      <a:pt x="0" y="249"/>
                      <a:pt x="95" y="344"/>
                      <a:pt x="215" y="344"/>
                    </a:cubicBezTo>
                    <a:cubicBezTo>
                      <a:pt x="334" y="344"/>
                      <a:pt x="433" y="249"/>
                      <a:pt x="433" y="130"/>
                    </a:cubicBezTo>
                    <a:cubicBezTo>
                      <a:pt x="433" y="86"/>
                      <a:pt x="416" y="45"/>
                      <a:pt x="392" y="11"/>
                    </a:cubicBezTo>
                    <a:lnTo>
                      <a:pt x="215" y="7"/>
                    </a:lnTo>
                    <a:lnTo>
                      <a:pt x="48"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7" name="Google Shape;1077;p24"/>
              <p:cNvSpPr/>
              <p:nvPr/>
            </p:nvSpPr>
            <p:spPr>
              <a:xfrm>
                <a:off x="2492900" y="448135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8" name="Google Shape;1078;p24"/>
              <p:cNvSpPr/>
              <p:nvPr/>
            </p:nvSpPr>
            <p:spPr>
              <a:xfrm>
                <a:off x="24748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4" y="338"/>
                      <a:pt x="434" y="218"/>
                    </a:cubicBezTo>
                    <a:cubicBezTo>
                      <a:pt x="434" y="99"/>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79" name="Google Shape;1079;p24"/>
              <p:cNvSpPr/>
              <p:nvPr/>
            </p:nvSpPr>
            <p:spPr>
              <a:xfrm>
                <a:off x="24748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4" y="337"/>
                      <a:pt x="434" y="218"/>
                    </a:cubicBezTo>
                    <a:cubicBezTo>
                      <a:pt x="434"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0" name="Google Shape;1080;p24"/>
              <p:cNvSpPr/>
              <p:nvPr/>
            </p:nvSpPr>
            <p:spPr>
              <a:xfrm>
                <a:off x="2492900" y="4517375"/>
                <a:ext cx="10825" cy="10850"/>
              </a:xfrm>
              <a:custGeom>
                <a:avLst/>
                <a:gdLst/>
                <a:ahLst/>
                <a:cxnLst/>
                <a:rect l="l" t="t" r="r" b="b"/>
                <a:pathLst>
                  <a:path w="433" h="434" extrusionOk="0">
                    <a:moveTo>
                      <a:pt x="215" y="0"/>
                    </a:moveTo>
                    <a:cubicBezTo>
                      <a:pt x="95" y="0"/>
                      <a:pt x="0" y="96"/>
                      <a:pt x="0" y="215"/>
                    </a:cubicBezTo>
                    <a:cubicBezTo>
                      <a:pt x="0"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1" name="Google Shape;1081;p24"/>
              <p:cNvSpPr/>
              <p:nvPr/>
            </p:nvSpPr>
            <p:spPr>
              <a:xfrm>
                <a:off x="24748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4" y="338"/>
                      <a:pt x="434" y="219"/>
                    </a:cubicBezTo>
                    <a:cubicBezTo>
                      <a:pt x="434" y="99"/>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2" name="Google Shape;1082;p24"/>
              <p:cNvSpPr/>
              <p:nvPr/>
            </p:nvSpPr>
            <p:spPr>
              <a:xfrm>
                <a:off x="2492900" y="4553400"/>
                <a:ext cx="10825" cy="10850"/>
              </a:xfrm>
              <a:custGeom>
                <a:avLst/>
                <a:gdLst/>
                <a:ahLst/>
                <a:cxnLst/>
                <a:rect l="l" t="t" r="r" b="b"/>
                <a:pathLst>
                  <a:path w="433" h="434" extrusionOk="0">
                    <a:moveTo>
                      <a:pt x="215" y="1"/>
                    </a:moveTo>
                    <a:cubicBezTo>
                      <a:pt x="95" y="1"/>
                      <a:pt x="0" y="96"/>
                      <a:pt x="0" y="215"/>
                    </a:cubicBezTo>
                    <a:cubicBezTo>
                      <a:pt x="0"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3" name="Google Shape;1083;p24"/>
              <p:cNvSpPr/>
              <p:nvPr/>
            </p:nvSpPr>
            <p:spPr>
              <a:xfrm>
                <a:off x="24748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4" y="338"/>
                      <a:pt x="434" y="218"/>
                    </a:cubicBezTo>
                    <a:cubicBezTo>
                      <a:pt x="434"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4" name="Google Shape;1084;p24"/>
              <p:cNvSpPr/>
              <p:nvPr/>
            </p:nvSpPr>
            <p:spPr>
              <a:xfrm>
                <a:off x="2492900" y="4589425"/>
                <a:ext cx="10825" cy="10850"/>
              </a:xfrm>
              <a:custGeom>
                <a:avLst/>
                <a:gdLst/>
                <a:ahLst/>
                <a:cxnLst/>
                <a:rect l="l" t="t" r="r" b="b"/>
                <a:pathLst>
                  <a:path w="433" h="434" extrusionOk="0">
                    <a:moveTo>
                      <a:pt x="215" y="0"/>
                    </a:moveTo>
                    <a:cubicBezTo>
                      <a:pt x="95" y="0"/>
                      <a:pt x="0" y="96"/>
                      <a:pt x="0" y="215"/>
                    </a:cubicBezTo>
                    <a:cubicBezTo>
                      <a:pt x="0"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5" name="Google Shape;1085;p24"/>
              <p:cNvSpPr/>
              <p:nvPr/>
            </p:nvSpPr>
            <p:spPr>
              <a:xfrm>
                <a:off x="2492900" y="4625450"/>
                <a:ext cx="10825" cy="10850"/>
              </a:xfrm>
              <a:custGeom>
                <a:avLst/>
                <a:gdLst/>
                <a:ahLst/>
                <a:cxnLst/>
                <a:rect l="l" t="t" r="r" b="b"/>
                <a:pathLst>
                  <a:path w="433" h="434" extrusionOk="0">
                    <a:moveTo>
                      <a:pt x="215" y="1"/>
                    </a:moveTo>
                    <a:cubicBezTo>
                      <a:pt x="95" y="1"/>
                      <a:pt x="0" y="96"/>
                      <a:pt x="0" y="215"/>
                    </a:cubicBezTo>
                    <a:cubicBezTo>
                      <a:pt x="0" y="338"/>
                      <a:pt x="95" y="433"/>
                      <a:pt x="215" y="433"/>
                    </a:cubicBezTo>
                    <a:cubicBezTo>
                      <a:pt x="334" y="433"/>
                      <a:pt x="433" y="338"/>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6" name="Google Shape;1086;p24"/>
              <p:cNvSpPr/>
              <p:nvPr/>
            </p:nvSpPr>
            <p:spPr>
              <a:xfrm>
                <a:off x="2456850" y="4446450"/>
                <a:ext cx="10850" cy="9625"/>
              </a:xfrm>
              <a:custGeom>
                <a:avLst/>
                <a:gdLst/>
                <a:ahLst/>
                <a:cxnLst/>
                <a:rect l="l" t="t" r="r" b="b"/>
                <a:pathLst>
                  <a:path w="434" h="385" extrusionOk="0">
                    <a:moveTo>
                      <a:pt x="90" y="0"/>
                    </a:moveTo>
                    <a:cubicBezTo>
                      <a:pt x="39" y="37"/>
                      <a:pt x="1" y="98"/>
                      <a:pt x="1" y="170"/>
                    </a:cubicBezTo>
                    <a:cubicBezTo>
                      <a:pt x="1" y="289"/>
                      <a:pt x="97" y="384"/>
                      <a:pt x="216" y="384"/>
                    </a:cubicBezTo>
                    <a:cubicBezTo>
                      <a:pt x="335" y="384"/>
                      <a:pt x="433" y="289"/>
                      <a:pt x="433" y="170"/>
                    </a:cubicBezTo>
                    <a:cubicBezTo>
                      <a:pt x="433" y="102"/>
                      <a:pt x="400" y="47"/>
                      <a:pt x="352" y="7"/>
                    </a:cubicBezTo>
                    <a:lnTo>
                      <a:pt x="216" y="3"/>
                    </a:lnTo>
                    <a:lnTo>
                      <a:pt x="90"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7" name="Google Shape;1087;p24"/>
              <p:cNvSpPr/>
              <p:nvPr/>
            </p:nvSpPr>
            <p:spPr>
              <a:xfrm>
                <a:off x="2438800"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8" name="Google Shape;1088;p24"/>
              <p:cNvSpPr/>
              <p:nvPr/>
            </p:nvSpPr>
            <p:spPr>
              <a:xfrm>
                <a:off x="2438800"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8" y="433"/>
                      <a:pt x="433" y="338"/>
                      <a:pt x="433" y="218"/>
                    </a:cubicBezTo>
                    <a:cubicBezTo>
                      <a:pt x="433" y="99"/>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89" name="Google Shape;1089;p24"/>
              <p:cNvSpPr/>
              <p:nvPr/>
            </p:nvSpPr>
            <p:spPr>
              <a:xfrm>
                <a:off x="2456850" y="448135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0" name="Google Shape;1090;p24"/>
              <p:cNvSpPr/>
              <p:nvPr/>
            </p:nvSpPr>
            <p:spPr>
              <a:xfrm>
                <a:off x="2438800"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8" y="433"/>
                      <a:pt x="433" y="337"/>
                      <a:pt x="433" y="218"/>
                    </a:cubicBezTo>
                    <a:cubicBezTo>
                      <a:pt x="433"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1" name="Google Shape;1091;p24"/>
              <p:cNvSpPr/>
              <p:nvPr/>
            </p:nvSpPr>
            <p:spPr>
              <a:xfrm>
                <a:off x="2456850" y="4517375"/>
                <a:ext cx="10850" cy="10850"/>
              </a:xfrm>
              <a:custGeom>
                <a:avLst/>
                <a:gdLst/>
                <a:ahLst/>
                <a:cxnLst/>
                <a:rect l="l" t="t" r="r" b="b"/>
                <a:pathLst>
                  <a:path w="434" h="434" extrusionOk="0">
                    <a:moveTo>
                      <a:pt x="216" y="0"/>
                    </a:moveTo>
                    <a:cubicBezTo>
                      <a:pt x="97" y="0"/>
                      <a:pt x="1" y="96"/>
                      <a:pt x="1" y="215"/>
                    </a:cubicBezTo>
                    <a:cubicBezTo>
                      <a:pt x="1" y="335"/>
                      <a:pt x="97" y="433"/>
                      <a:pt x="216" y="433"/>
                    </a:cubicBezTo>
                    <a:cubicBezTo>
                      <a:pt x="335" y="433"/>
                      <a:pt x="433" y="335"/>
                      <a:pt x="433" y="215"/>
                    </a:cubicBezTo>
                    <a:cubicBezTo>
                      <a:pt x="433" y="96"/>
                      <a:pt x="335" y="0"/>
                      <a:pt x="216"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2" name="Google Shape;1092;p24"/>
              <p:cNvSpPr/>
              <p:nvPr/>
            </p:nvSpPr>
            <p:spPr>
              <a:xfrm>
                <a:off x="2456850" y="4553400"/>
                <a:ext cx="10850" cy="10850"/>
              </a:xfrm>
              <a:custGeom>
                <a:avLst/>
                <a:gdLst/>
                <a:ahLst/>
                <a:cxnLst/>
                <a:rect l="l" t="t" r="r" b="b"/>
                <a:pathLst>
                  <a:path w="434" h="434" extrusionOk="0">
                    <a:moveTo>
                      <a:pt x="216" y="1"/>
                    </a:moveTo>
                    <a:cubicBezTo>
                      <a:pt x="97" y="1"/>
                      <a:pt x="1" y="96"/>
                      <a:pt x="1" y="215"/>
                    </a:cubicBezTo>
                    <a:cubicBezTo>
                      <a:pt x="1" y="334"/>
                      <a:pt x="97" y="433"/>
                      <a:pt x="216" y="433"/>
                    </a:cubicBezTo>
                    <a:cubicBezTo>
                      <a:pt x="335" y="433"/>
                      <a:pt x="433" y="334"/>
                      <a:pt x="433" y="215"/>
                    </a:cubicBezTo>
                    <a:cubicBezTo>
                      <a:pt x="433" y="96"/>
                      <a:pt x="335" y="1"/>
                      <a:pt x="216"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3" name="Google Shape;1093;p24"/>
              <p:cNvSpPr/>
              <p:nvPr/>
            </p:nvSpPr>
            <p:spPr>
              <a:xfrm>
                <a:off x="2438800"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8" y="433"/>
                      <a:pt x="433" y="338"/>
                      <a:pt x="433" y="219"/>
                    </a:cubicBezTo>
                    <a:cubicBezTo>
                      <a:pt x="433" y="99"/>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4" name="Google Shape;1094;p24"/>
              <p:cNvSpPr/>
              <p:nvPr/>
            </p:nvSpPr>
            <p:spPr>
              <a:xfrm>
                <a:off x="2456850" y="4589425"/>
                <a:ext cx="10850" cy="10850"/>
              </a:xfrm>
              <a:custGeom>
                <a:avLst/>
                <a:gdLst/>
                <a:ahLst/>
                <a:cxnLst/>
                <a:rect l="l" t="t" r="r" b="b"/>
                <a:pathLst>
                  <a:path w="434" h="434" extrusionOk="0">
                    <a:moveTo>
                      <a:pt x="216" y="0"/>
                    </a:moveTo>
                    <a:cubicBezTo>
                      <a:pt x="97" y="0"/>
                      <a:pt x="1" y="96"/>
                      <a:pt x="1" y="215"/>
                    </a:cubicBezTo>
                    <a:cubicBezTo>
                      <a:pt x="1" y="335"/>
                      <a:pt x="97" y="434"/>
                      <a:pt x="216" y="434"/>
                    </a:cubicBezTo>
                    <a:cubicBezTo>
                      <a:pt x="335" y="434"/>
                      <a:pt x="433" y="335"/>
                      <a:pt x="433" y="215"/>
                    </a:cubicBezTo>
                    <a:cubicBezTo>
                      <a:pt x="433" y="96"/>
                      <a:pt x="335" y="0"/>
                      <a:pt x="216"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5" name="Google Shape;1095;p24"/>
              <p:cNvSpPr/>
              <p:nvPr/>
            </p:nvSpPr>
            <p:spPr>
              <a:xfrm>
                <a:off x="2438800"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8" y="433"/>
                      <a:pt x="433" y="338"/>
                      <a:pt x="433" y="218"/>
                    </a:cubicBezTo>
                    <a:cubicBezTo>
                      <a:pt x="433"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6" name="Google Shape;1096;p24"/>
              <p:cNvSpPr/>
              <p:nvPr/>
            </p:nvSpPr>
            <p:spPr>
              <a:xfrm>
                <a:off x="2456850" y="4625450"/>
                <a:ext cx="10850" cy="10850"/>
              </a:xfrm>
              <a:custGeom>
                <a:avLst/>
                <a:gdLst/>
                <a:ahLst/>
                <a:cxnLst/>
                <a:rect l="l" t="t" r="r" b="b"/>
                <a:pathLst>
                  <a:path w="434" h="434" extrusionOk="0">
                    <a:moveTo>
                      <a:pt x="216" y="1"/>
                    </a:moveTo>
                    <a:cubicBezTo>
                      <a:pt x="97" y="1"/>
                      <a:pt x="1" y="96"/>
                      <a:pt x="1" y="215"/>
                    </a:cubicBezTo>
                    <a:cubicBezTo>
                      <a:pt x="1" y="338"/>
                      <a:pt x="97" y="433"/>
                      <a:pt x="216" y="433"/>
                    </a:cubicBezTo>
                    <a:cubicBezTo>
                      <a:pt x="335" y="433"/>
                      <a:pt x="433" y="338"/>
                      <a:pt x="433" y="215"/>
                    </a:cubicBezTo>
                    <a:cubicBezTo>
                      <a:pt x="433" y="96"/>
                      <a:pt x="335" y="1"/>
                      <a:pt x="216"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7" name="Google Shape;1097;p24"/>
              <p:cNvSpPr/>
              <p:nvPr/>
            </p:nvSpPr>
            <p:spPr>
              <a:xfrm>
                <a:off x="2420850" y="4445425"/>
                <a:ext cx="10825" cy="10650"/>
              </a:xfrm>
              <a:custGeom>
                <a:avLst/>
                <a:gdLst/>
                <a:ahLst/>
                <a:cxnLst/>
                <a:rect l="l" t="t" r="r" b="b"/>
                <a:pathLst>
                  <a:path w="433" h="426" extrusionOk="0">
                    <a:moveTo>
                      <a:pt x="197" y="0"/>
                    </a:moveTo>
                    <a:cubicBezTo>
                      <a:pt x="85" y="7"/>
                      <a:pt x="0" y="98"/>
                      <a:pt x="0" y="211"/>
                    </a:cubicBezTo>
                    <a:cubicBezTo>
                      <a:pt x="0" y="330"/>
                      <a:pt x="95" y="425"/>
                      <a:pt x="214" y="425"/>
                    </a:cubicBezTo>
                    <a:cubicBezTo>
                      <a:pt x="334" y="425"/>
                      <a:pt x="433" y="330"/>
                      <a:pt x="433" y="211"/>
                    </a:cubicBezTo>
                    <a:cubicBezTo>
                      <a:pt x="433" y="98"/>
                      <a:pt x="348" y="13"/>
                      <a:pt x="23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8" name="Google Shape;1098;p24"/>
              <p:cNvSpPr/>
              <p:nvPr/>
            </p:nvSpPr>
            <p:spPr>
              <a:xfrm>
                <a:off x="2402775" y="446330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099" name="Google Shape;1099;p24"/>
              <p:cNvSpPr/>
              <p:nvPr/>
            </p:nvSpPr>
            <p:spPr>
              <a:xfrm>
                <a:off x="2420850" y="448135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0" name="Google Shape;1100;p24"/>
              <p:cNvSpPr/>
              <p:nvPr/>
            </p:nvSpPr>
            <p:spPr>
              <a:xfrm>
                <a:off x="2402775" y="4499325"/>
                <a:ext cx="10850" cy="10825"/>
              </a:xfrm>
              <a:custGeom>
                <a:avLst/>
                <a:gdLst/>
                <a:ahLst/>
                <a:cxnLst/>
                <a:rect l="l" t="t" r="r" b="b"/>
                <a:pathLst>
                  <a:path w="434" h="433" extrusionOk="0">
                    <a:moveTo>
                      <a:pt x="219" y="0"/>
                    </a:moveTo>
                    <a:cubicBezTo>
                      <a:pt x="99" y="0"/>
                      <a:pt x="1" y="99"/>
                      <a:pt x="1" y="218"/>
                    </a:cubicBezTo>
                    <a:cubicBezTo>
                      <a:pt x="1" y="338"/>
                      <a:pt x="99" y="433"/>
                      <a:pt x="219" y="433"/>
                    </a:cubicBezTo>
                    <a:cubicBezTo>
                      <a:pt x="338" y="433"/>
                      <a:pt x="434" y="338"/>
                      <a:pt x="434" y="218"/>
                    </a:cubicBezTo>
                    <a:cubicBezTo>
                      <a:pt x="434" y="99"/>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1" name="Google Shape;1101;p24"/>
              <p:cNvSpPr/>
              <p:nvPr/>
            </p:nvSpPr>
            <p:spPr>
              <a:xfrm>
                <a:off x="2402775" y="4535350"/>
                <a:ext cx="10850" cy="10850"/>
              </a:xfrm>
              <a:custGeom>
                <a:avLst/>
                <a:gdLst/>
                <a:ahLst/>
                <a:cxnLst/>
                <a:rect l="l" t="t" r="r" b="b"/>
                <a:pathLst>
                  <a:path w="434" h="434" extrusionOk="0">
                    <a:moveTo>
                      <a:pt x="219" y="1"/>
                    </a:moveTo>
                    <a:cubicBezTo>
                      <a:pt x="99" y="1"/>
                      <a:pt x="1" y="99"/>
                      <a:pt x="1" y="218"/>
                    </a:cubicBezTo>
                    <a:cubicBezTo>
                      <a:pt x="1" y="337"/>
                      <a:pt x="99" y="433"/>
                      <a:pt x="219" y="433"/>
                    </a:cubicBezTo>
                    <a:cubicBezTo>
                      <a:pt x="338" y="433"/>
                      <a:pt x="434" y="337"/>
                      <a:pt x="434" y="218"/>
                    </a:cubicBezTo>
                    <a:cubicBezTo>
                      <a:pt x="434"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2" name="Google Shape;1102;p24"/>
              <p:cNvSpPr/>
              <p:nvPr/>
            </p:nvSpPr>
            <p:spPr>
              <a:xfrm>
                <a:off x="2420850" y="4517375"/>
                <a:ext cx="10825" cy="10850"/>
              </a:xfrm>
              <a:custGeom>
                <a:avLst/>
                <a:gdLst/>
                <a:ahLst/>
                <a:cxnLst/>
                <a:rect l="l" t="t" r="r" b="b"/>
                <a:pathLst>
                  <a:path w="433" h="434" extrusionOk="0">
                    <a:moveTo>
                      <a:pt x="214" y="0"/>
                    </a:moveTo>
                    <a:cubicBezTo>
                      <a:pt x="95" y="0"/>
                      <a:pt x="0" y="96"/>
                      <a:pt x="0" y="215"/>
                    </a:cubicBezTo>
                    <a:cubicBezTo>
                      <a:pt x="0" y="335"/>
                      <a:pt x="95" y="433"/>
                      <a:pt x="214" y="433"/>
                    </a:cubicBezTo>
                    <a:cubicBezTo>
                      <a:pt x="334" y="433"/>
                      <a:pt x="433" y="335"/>
                      <a:pt x="433" y="215"/>
                    </a:cubicBezTo>
                    <a:cubicBezTo>
                      <a:pt x="433" y="96"/>
                      <a:pt x="334" y="0"/>
                      <a:pt x="214"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3" name="Google Shape;1103;p24"/>
              <p:cNvSpPr/>
              <p:nvPr/>
            </p:nvSpPr>
            <p:spPr>
              <a:xfrm>
                <a:off x="2420850" y="4553400"/>
                <a:ext cx="10825" cy="10850"/>
              </a:xfrm>
              <a:custGeom>
                <a:avLst/>
                <a:gdLst/>
                <a:ahLst/>
                <a:cxnLst/>
                <a:rect l="l" t="t" r="r" b="b"/>
                <a:pathLst>
                  <a:path w="433" h="434" extrusionOk="0">
                    <a:moveTo>
                      <a:pt x="214" y="1"/>
                    </a:moveTo>
                    <a:cubicBezTo>
                      <a:pt x="95" y="1"/>
                      <a:pt x="0" y="96"/>
                      <a:pt x="0" y="215"/>
                    </a:cubicBezTo>
                    <a:cubicBezTo>
                      <a:pt x="0" y="334"/>
                      <a:pt x="95" y="433"/>
                      <a:pt x="214" y="433"/>
                    </a:cubicBezTo>
                    <a:cubicBezTo>
                      <a:pt x="334" y="433"/>
                      <a:pt x="433" y="334"/>
                      <a:pt x="433" y="215"/>
                    </a:cubicBezTo>
                    <a:cubicBezTo>
                      <a:pt x="433" y="96"/>
                      <a:pt x="334" y="1"/>
                      <a:pt x="214"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4" name="Google Shape;1104;p24"/>
              <p:cNvSpPr/>
              <p:nvPr/>
            </p:nvSpPr>
            <p:spPr>
              <a:xfrm>
                <a:off x="2402775" y="4571375"/>
                <a:ext cx="10850" cy="10825"/>
              </a:xfrm>
              <a:custGeom>
                <a:avLst/>
                <a:gdLst/>
                <a:ahLst/>
                <a:cxnLst/>
                <a:rect l="l" t="t" r="r" b="b"/>
                <a:pathLst>
                  <a:path w="434" h="433" extrusionOk="0">
                    <a:moveTo>
                      <a:pt x="219" y="0"/>
                    </a:moveTo>
                    <a:cubicBezTo>
                      <a:pt x="99" y="0"/>
                      <a:pt x="1" y="99"/>
                      <a:pt x="1" y="219"/>
                    </a:cubicBezTo>
                    <a:cubicBezTo>
                      <a:pt x="1" y="338"/>
                      <a:pt x="99" y="433"/>
                      <a:pt x="219" y="433"/>
                    </a:cubicBezTo>
                    <a:cubicBezTo>
                      <a:pt x="338" y="433"/>
                      <a:pt x="434" y="338"/>
                      <a:pt x="434" y="219"/>
                    </a:cubicBezTo>
                    <a:cubicBezTo>
                      <a:pt x="434" y="99"/>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5" name="Google Shape;1105;p24"/>
              <p:cNvSpPr/>
              <p:nvPr/>
            </p:nvSpPr>
            <p:spPr>
              <a:xfrm>
                <a:off x="2420850" y="4589425"/>
                <a:ext cx="10825" cy="10850"/>
              </a:xfrm>
              <a:custGeom>
                <a:avLst/>
                <a:gdLst/>
                <a:ahLst/>
                <a:cxnLst/>
                <a:rect l="l" t="t" r="r" b="b"/>
                <a:pathLst>
                  <a:path w="433" h="434" extrusionOk="0">
                    <a:moveTo>
                      <a:pt x="214" y="0"/>
                    </a:moveTo>
                    <a:cubicBezTo>
                      <a:pt x="95" y="0"/>
                      <a:pt x="0" y="96"/>
                      <a:pt x="0" y="215"/>
                    </a:cubicBezTo>
                    <a:cubicBezTo>
                      <a:pt x="0" y="335"/>
                      <a:pt x="95" y="434"/>
                      <a:pt x="214" y="434"/>
                    </a:cubicBezTo>
                    <a:cubicBezTo>
                      <a:pt x="334" y="434"/>
                      <a:pt x="433" y="335"/>
                      <a:pt x="433" y="215"/>
                    </a:cubicBezTo>
                    <a:cubicBezTo>
                      <a:pt x="433" y="96"/>
                      <a:pt x="334" y="0"/>
                      <a:pt x="214"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6" name="Google Shape;1106;p24"/>
              <p:cNvSpPr/>
              <p:nvPr/>
            </p:nvSpPr>
            <p:spPr>
              <a:xfrm>
                <a:off x="2386025" y="4625450"/>
                <a:ext cx="9300" cy="4125"/>
              </a:xfrm>
              <a:custGeom>
                <a:avLst/>
                <a:gdLst/>
                <a:ahLst/>
                <a:cxnLst/>
                <a:rect l="l" t="t" r="r" b="b"/>
                <a:pathLst>
                  <a:path w="372" h="165" extrusionOk="0">
                    <a:moveTo>
                      <a:pt x="167" y="1"/>
                    </a:moveTo>
                    <a:cubicBezTo>
                      <a:pt x="98" y="1"/>
                      <a:pt x="37" y="35"/>
                      <a:pt x="0" y="86"/>
                    </a:cubicBezTo>
                    <a:cubicBezTo>
                      <a:pt x="54" y="100"/>
                      <a:pt x="112" y="109"/>
                      <a:pt x="167" y="120"/>
                    </a:cubicBezTo>
                    <a:cubicBezTo>
                      <a:pt x="235" y="137"/>
                      <a:pt x="303" y="150"/>
                      <a:pt x="371" y="164"/>
                    </a:cubicBezTo>
                    <a:cubicBezTo>
                      <a:pt x="348" y="69"/>
                      <a:pt x="266" y="1"/>
                      <a:pt x="16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7" name="Google Shape;1107;p24"/>
              <p:cNvSpPr/>
              <p:nvPr/>
            </p:nvSpPr>
            <p:spPr>
              <a:xfrm>
                <a:off x="2402775" y="4607400"/>
                <a:ext cx="10850" cy="10850"/>
              </a:xfrm>
              <a:custGeom>
                <a:avLst/>
                <a:gdLst/>
                <a:ahLst/>
                <a:cxnLst/>
                <a:rect l="l" t="t" r="r" b="b"/>
                <a:pathLst>
                  <a:path w="434" h="434" extrusionOk="0">
                    <a:moveTo>
                      <a:pt x="219" y="1"/>
                    </a:moveTo>
                    <a:cubicBezTo>
                      <a:pt x="99" y="1"/>
                      <a:pt x="1" y="99"/>
                      <a:pt x="1" y="218"/>
                    </a:cubicBezTo>
                    <a:cubicBezTo>
                      <a:pt x="1" y="338"/>
                      <a:pt x="99" y="433"/>
                      <a:pt x="219" y="433"/>
                    </a:cubicBezTo>
                    <a:cubicBezTo>
                      <a:pt x="338" y="433"/>
                      <a:pt x="434" y="338"/>
                      <a:pt x="434" y="218"/>
                    </a:cubicBezTo>
                    <a:cubicBezTo>
                      <a:pt x="434" y="99"/>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8" name="Google Shape;1108;p24"/>
              <p:cNvSpPr/>
              <p:nvPr/>
            </p:nvSpPr>
            <p:spPr>
              <a:xfrm>
                <a:off x="2420850" y="4625450"/>
                <a:ext cx="10825" cy="9825"/>
              </a:xfrm>
              <a:custGeom>
                <a:avLst/>
                <a:gdLst/>
                <a:ahLst/>
                <a:cxnLst/>
                <a:rect l="l" t="t" r="r" b="b"/>
                <a:pathLst>
                  <a:path w="433" h="393" extrusionOk="0">
                    <a:moveTo>
                      <a:pt x="214" y="1"/>
                    </a:moveTo>
                    <a:cubicBezTo>
                      <a:pt x="95" y="1"/>
                      <a:pt x="0" y="96"/>
                      <a:pt x="0" y="215"/>
                    </a:cubicBezTo>
                    <a:cubicBezTo>
                      <a:pt x="0" y="270"/>
                      <a:pt x="21" y="314"/>
                      <a:pt x="51" y="351"/>
                    </a:cubicBezTo>
                    <a:cubicBezTo>
                      <a:pt x="106" y="362"/>
                      <a:pt x="161" y="372"/>
                      <a:pt x="214" y="378"/>
                    </a:cubicBezTo>
                    <a:cubicBezTo>
                      <a:pt x="255" y="386"/>
                      <a:pt x="293" y="389"/>
                      <a:pt x="334" y="392"/>
                    </a:cubicBezTo>
                    <a:cubicBezTo>
                      <a:pt x="392" y="355"/>
                      <a:pt x="433" y="290"/>
                      <a:pt x="433" y="215"/>
                    </a:cubicBezTo>
                    <a:cubicBezTo>
                      <a:pt x="433" y="96"/>
                      <a:pt x="334" y="1"/>
                      <a:pt x="214"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09" name="Google Shape;1109;p24"/>
              <p:cNvSpPr/>
              <p:nvPr/>
            </p:nvSpPr>
            <p:spPr>
              <a:xfrm>
                <a:off x="2384800" y="4445325"/>
                <a:ext cx="10775" cy="10750"/>
              </a:xfrm>
              <a:custGeom>
                <a:avLst/>
                <a:gdLst/>
                <a:ahLst/>
                <a:cxnLst/>
                <a:rect l="l" t="t" r="r" b="b"/>
                <a:pathLst>
                  <a:path w="431" h="430" extrusionOk="0">
                    <a:moveTo>
                      <a:pt x="216" y="0"/>
                    </a:moveTo>
                    <a:cubicBezTo>
                      <a:pt x="96" y="0"/>
                      <a:pt x="1" y="96"/>
                      <a:pt x="1" y="215"/>
                    </a:cubicBezTo>
                    <a:cubicBezTo>
                      <a:pt x="1" y="334"/>
                      <a:pt x="96" y="429"/>
                      <a:pt x="216" y="429"/>
                    </a:cubicBezTo>
                    <a:cubicBezTo>
                      <a:pt x="335" y="429"/>
                      <a:pt x="430" y="334"/>
                      <a:pt x="430" y="215"/>
                    </a:cubicBezTo>
                    <a:cubicBezTo>
                      <a:pt x="430" y="96"/>
                      <a:pt x="335" y="0"/>
                      <a:pt x="216"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0" name="Google Shape;1110;p24"/>
              <p:cNvSpPr/>
              <p:nvPr/>
            </p:nvSpPr>
            <p:spPr>
              <a:xfrm>
                <a:off x="2366750" y="446330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1" name="Google Shape;1111;p24"/>
              <p:cNvSpPr/>
              <p:nvPr/>
            </p:nvSpPr>
            <p:spPr>
              <a:xfrm>
                <a:off x="2384800" y="448135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2" name="Google Shape;1112;p24"/>
              <p:cNvSpPr/>
              <p:nvPr/>
            </p:nvSpPr>
            <p:spPr>
              <a:xfrm>
                <a:off x="2366750" y="4499325"/>
                <a:ext cx="10850" cy="10825"/>
              </a:xfrm>
              <a:custGeom>
                <a:avLst/>
                <a:gdLst/>
                <a:ahLst/>
                <a:cxnLst/>
                <a:rect l="l" t="t" r="r" b="b"/>
                <a:pathLst>
                  <a:path w="434" h="433" extrusionOk="0">
                    <a:moveTo>
                      <a:pt x="215" y="0"/>
                    </a:moveTo>
                    <a:cubicBezTo>
                      <a:pt x="97" y="0"/>
                      <a:pt x="1" y="99"/>
                      <a:pt x="1" y="218"/>
                    </a:cubicBezTo>
                    <a:cubicBezTo>
                      <a:pt x="1" y="338"/>
                      <a:pt x="97" y="433"/>
                      <a:pt x="215" y="433"/>
                    </a:cubicBezTo>
                    <a:cubicBezTo>
                      <a:pt x="338" y="433"/>
                      <a:pt x="433" y="338"/>
                      <a:pt x="433" y="218"/>
                    </a:cubicBezTo>
                    <a:cubicBezTo>
                      <a:pt x="433" y="99"/>
                      <a:pt x="338"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3" name="Google Shape;1113;p24"/>
              <p:cNvSpPr/>
              <p:nvPr/>
            </p:nvSpPr>
            <p:spPr>
              <a:xfrm>
                <a:off x="2384800" y="4517375"/>
                <a:ext cx="10775" cy="10850"/>
              </a:xfrm>
              <a:custGeom>
                <a:avLst/>
                <a:gdLst/>
                <a:ahLst/>
                <a:cxnLst/>
                <a:rect l="l" t="t" r="r" b="b"/>
                <a:pathLst>
                  <a:path w="431" h="434" extrusionOk="0">
                    <a:moveTo>
                      <a:pt x="216" y="0"/>
                    </a:moveTo>
                    <a:cubicBezTo>
                      <a:pt x="96" y="0"/>
                      <a:pt x="1" y="96"/>
                      <a:pt x="1" y="215"/>
                    </a:cubicBezTo>
                    <a:cubicBezTo>
                      <a:pt x="1" y="335"/>
                      <a:pt x="96" y="433"/>
                      <a:pt x="216" y="433"/>
                    </a:cubicBezTo>
                    <a:cubicBezTo>
                      <a:pt x="335" y="433"/>
                      <a:pt x="430" y="335"/>
                      <a:pt x="430" y="215"/>
                    </a:cubicBezTo>
                    <a:cubicBezTo>
                      <a:pt x="430" y="96"/>
                      <a:pt x="335" y="0"/>
                      <a:pt x="216"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4" name="Google Shape;1114;p24"/>
              <p:cNvSpPr/>
              <p:nvPr/>
            </p:nvSpPr>
            <p:spPr>
              <a:xfrm>
                <a:off x="2366750" y="4535350"/>
                <a:ext cx="10850" cy="10850"/>
              </a:xfrm>
              <a:custGeom>
                <a:avLst/>
                <a:gdLst/>
                <a:ahLst/>
                <a:cxnLst/>
                <a:rect l="l" t="t" r="r" b="b"/>
                <a:pathLst>
                  <a:path w="434" h="434" extrusionOk="0">
                    <a:moveTo>
                      <a:pt x="215" y="1"/>
                    </a:moveTo>
                    <a:cubicBezTo>
                      <a:pt x="97" y="1"/>
                      <a:pt x="1" y="99"/>
                      <a:pt x="1" y="218"/>
                    </a:cubicBezTo>
                    <a:cubicBezTo>
                      <a:pt x="1" y="337"/>
                      <a:pt x="97" y="433"/>
                      <a:pt x="215" y="433"/>
                    </a:cubicBezTo>
                    <a:cubicBezTo>
                      <a:pt x="338" y="433"/>
                      <a:pt x="433" y="337"/>
                      <a:pt x="433" y="218"/>
                    </a:cubicBezTo>
                    <a:cubicBezTo>
                      <a:pt x="433" y="99"/>
                      <a:pt x="338"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5" name="Google Shape;1115;p24"/>
              <p:cNvSpPr/>
              <p:nvPr/>
            </p:nvSpPr>
            <p:spPr>
              <a:xfrm>
                <a:off x="2384800" y="4553400"/>
                <a:ext cx="10775" cy="10850"/>
              </a:xfrm>
              <a:custGeom>
                <a:avLst/>
                <a:gdLst/>
                <a:ahLst/>
                <a:cxnLst/>
                <a:rect l="l" t="t" r="r" b="b"/>
                <a:pathLst>
                  <a:path w="431" h="434" extrusionOk="0">
                    <a:moveTo>
                      <a:pt x="216" y="1"/>
                    </a:moveTo>
                    <a:cubicBezTo>
                      <a:pt x="96" y="1"/>
                      <a:pt x="1" y="96"/>
                      <a:pt x="1" y="215"/>
                    </a:cubicBezTo>
                    <a:cubicBezTo>
                      <a:pt x="1" y="334"/>
                      <a:pt x="96" y="433"/>
                      <a:pt x="216" y="433"/>
                    </a:cubicBezTo>
                    <a:cubicBezTo>
                      <a:pt x="335" y="433"/>
                      <a:pt x="430" y="334"/>
                      <a:pt x="430" y="215"/>
                    </a:cubicBezTo>
                    <a:cubicBezTo>
                      <a:pt x="430" y="96"/>
                      <a:pt x="335" y="1"/>
                      <a:pt x="216"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6" name="Google Shape;1116;p24"/>
              <p:cNvSpPr/>
              <p:nvPr/>
            </p:nvSpPr>
            <p:spPr>
              <a:xfrm>
                <a:off x="2366750" y="4571375"/>
                <a:ext cx="10850" cy="10825"/>
              </a:xfrm>
              <a:custGeom>
                <a:avLst/>
                <a:gdLst/>
                <a:ahLst/>
                <a:cxnLst/>
                <a:rect l="l" t="t" r="r" b="b"/>
                <a:pathLst>
                  <a:path w="434" h="433" extrusionOk="0">
                    <a:moveTo>
                      <a:pt x="215" y="0"/>
                    </a:moveTo>
                    <a:cubicBezTo>
                      <a:pt x="97" y="0"/>
                      <a:pt x="1" y="99"/>
                      <a:pt x="1" y="219"/>
                    </a:cubicBezTo>
                    <a:cubicBezTo>
                      <a:pt x="1" y="338"/>
                      <a:pt x="97" y="433"/>
                      <a:pt x="215" y="433"/>
                    </a:cubicBezTo>
                    <a:cubicBezTo>
                      <a:pt x="338" y="433"/>
                      <a:pt x="433" y="338"/>
                      <a:pt x="433" y="219"/>
                    </a:cubicBezTo>
                    <a:cubicBezTo>
                      <a:pt x="433" y="99"/>
                      <a:pt x="338"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7" name="Google Shape;1117;p24"/>
              <p:cNvSpPr/>
              <p:nvPr/>
            </p:nvSpPr>
            <p:spPr>
              <a:xfrm>
                <a:off x="2366750" y="4607400"/>
                <a:ext cx="10850" cy="10850"/>
              </a:xfrm>
              <a:custGeom>
                <a:avLst/>
                <a:gdLst/>
                <a:ahLst/>
                <a:cxnLst/>
                <a:rect l="l" t="t" r="r" b="b"/>
                <a:pathLst>
                  <a:path w="434" h="434" extrusionOk="0">
                    <a:moveTo>
                      <a:pt x="215" y="1"/>
                    </a:moveTo>
                    <a:cubicBezTo>
                      <a:pt x="97" y="1"/>
                      <a:pt x="1" y="99"/>
                      <a:pt x="1" y="218"/>
                    </a:cubicBezTo>
                    <a:cubicBezTo>
                      <a:pt x="1" y="338"/>
                      <a:pt x="97" y="433"/>
                      <a:pt x="215" y="433"/>
                    </a:cubicBezTo>
                    <a:cubicBezTo>
                      <a:pt x="338" y="433"/>
                      <a:pt x="433" y="338"/>
                      <a:pt x="433" y="218"/>
                    </a:cubicBezTo>
                    <a:cubicBezTo>
                      <a:pt x="433" y="99"/>
                      <a:pt x="338"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8" name="Google Shape;1118;p24"/>
              <p:cNvSpPr/>
              <p:nvPr/>
            </p:nvSpPr>
            <p:spPr>
              <a:xfrm>
                <a:off x="2384800" y="4589425"/>
                <a:ext cx="10775" cy="10850"/>
              </a:xfrm>
              <a:custGeom>
                <a:avLst/>
                <a:gdLst/>
                <a:ahLst/>
                <a:cxnLst/>
                <a:rect l="l" t="t" r="r" b="b"/>
                <a:pathLst>
                  <a:path w="431" h="434" extrusionOk="0">
                    <a:moveTo>
                      <a:pt x="216" y="0"/>
                    </a:moveTo>
                    <a:cubicBezTo>
                      <a:pt x="96" y="0"/>
                      <a:pt x="1" y="96"/>
                      <a:pt x="1" y="215"/>
                    </a:cubicBezTo>
                    <a:cubicBezTo>
                      <a:pt x="1" y="335"/>
                      <a:pt x="96" y="434"/>
                      <a:pt x="216" y="434"/>
                    </a:cubicBezTo>
                    <a:cubicBezTo>
                      <a:pt x="335" y="434"/>
                      <a:pt x="430" y="335"/>
                      <a:pt x="430" y="215"/>
                    </a:cubicBezTo>
                    <a:cubicBezTo>
                      <a:pt x="430" y="96"/>
                      <a:pt x="335" y="0"/>
                      <a:pt x="216"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19" name="Google Shape;1119;p24"/>
              <p:cNvSpPr/>
              <p:nvPr/>
            </p:nvSpPr>
            <p:spPr>
              <a:xfrm>
                <a:off x="23487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0" name="Google Shape;1120;p24"/>
              <p:cNvSpPr/>
              <p:nvPr/>
            </p:nvSpPr>
            <p:spPr>
              <a:xfrm>
                <a:off x="23307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1" name="Google Shape;1121;p24"/>
              <p:cNvSpPr/>
              <p:nvPr/>
            </p:nvSpPr>
            <p:spPr>
              <a:xfrm>
                <a:off x="233072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2" name="Google Shape;1122;p24"/>
              <p:cNvSpPr/>
              <p:nvPr/>
            </p:nvSpPr>
            <p:spPr>
              <a:xfrm>
                <a:off x="23487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3" name="Google Shape;1123;p24"/>
              <p:cNvSpPr/>
              <p:nvPr/>
            </p:nvSpPr>
            <p:spPr>
              <a:xfrm>
                <a:off x="23487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4" name="Google Shape;1124;p24"/>
              <p:cNvSpPr/>
              <p:nvPr/>
            </p:nvSpPr>
            <p:spPr>
              <a:xfrm>
                <a:off x="23307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5" name="Google Shape;1125;p24"/>
              <p:cNvSpPr/>
              <p:nvPr/>
            </p:nvSpPr>
            <p:spPr>
              <a:xfrm>
                <a:off x="23307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6" name="Google Shape;1126;p24"/>
              <p:cNvSpPr/>
              <p:nvPr/>
            </p:nvSpPr>
            <p:spPr>
              <a:xfrm>
                <a:off x="23487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7" name="Google Shape;1127;p24"/>
              <p:cNvSpPr/>
              <p:nvPr/>
            </p:nvSpPr>
            <p:spPr>
              <a:xfrm>
                <a:off x="23487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8" name="Google Shape;1128;p24"/>
              <p:cNvSpPr/>
              <p:nvPr/>
            </p:nvSpPr>
            <p:spPr>
              <a:xfrm>
                <a:off x="2330725" y="4607400"/>
                <a:ext cx="10850" cy="10500"/>
              </a:xfrm>
              <a:custGeom>
                <a:avLst/>
                <a:gdLst/>
                <a:ahLst/>
                <a:cxnLst/>
                <a:rect l="l" t="t" r="r" b="b"/>
                <a:pathLst>
                  <a:path w="434" h="420" extrusionOk="0">
                    <a:moveTo>
                      <a:pt x="215" y="1"/>
                    </a:moveTo>
                    <a:cubicBezTo>
                      <a:pt x="96" y="1"/>
                      <a:pt x="0" y="99"/>
                      <a:pt x="0" y="218"/>
                    </a:cubicBezTo>
                    <a:cubicBezTo>
                      <a:pt x="0" y="290"/>
                      <a:pt x="38" y="351"/>
                      <a:pt x="90" y="389"/>
                    </a:cubicBezTo>
                    <a:cubicBezTo>
                      <a:pt x="154" y="399"/>
                      <a:pt x="219" y="410"/>
                      <a:pt x="283" y="419"/>
                    </a:cubicBezTo>
                    <a:cubicBezTo>
                      <a:pt x="368" y="392"/>
                      <a:pt x="434" y="314"/>
                      <a:pt x="434" y="218"/>
                    </a:cubicBezTo>
                    <a:cubicBezTo>
                      <a:pt x="434" y="99"/>
                      <a:pt x="335"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29" name="Google Shape;1129;p24"/>
              <p:cNvSpPr/>
              <p:nvPr/>
            </p:nvSpPr>
            <p:spPr>
              <a:xfrm>
                <a:off x="231267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0" name="Google Shape;1130;p24"/>
              <p:cNvSpPr/>
              <p:nvPr/>
            </p:nvSpPr>
            <p:spPr>
              <a:xfrm>
                <a:off x="229470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1" name="Google Shape;1131;p24"/>
              <p:cNvSpPr/>
              <p:nvPr/>
            </p:nvSpPr>
            <p:spPr>
              <a:xfrm>
                <a:off x="231267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2" name="Google Shape;1132;p24"/>
              <p:cNvSpPr/>
              <p:nvPr/>
            </p:nvSpPr>
            <p:spPr>
              <a:xfrm>
                <a:off x="229470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3" name="Google Shape;1133;p24"/>
              <p:cNvSpPr/>
              <p:nvPr/>
            </p:nvSpPr>
            <p:spPr>
              <a:xfrm>
                <a:off x="231267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4" name="Google Shape;1134;p24"/>
              <p:cNvSpPr/>
              <p:nvPr/>
            </p:nvSpPr>
            <p:spPr>
              <a:xfrm>
                <a:off x="229470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5" name="Google Shape;1135;p24"/>
              <p:cNvSpPr/>
              <p:nvPr/>
            </p:nvSpPr>
            <p:spPr>
              <a:xfrm>
                <a:off x="231267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6" name="Google Shape;1136;p24"/>
              <p:cNvSpPr/>
              <p:nvPr/>
            </p:nvSpPr>
            <p:spPr>
              <a:xfrm>
                <a:off x="229470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7" name="Google Shape;1137;p24"/>
              <p:cNvSpPr/>
              <p:nvPr/>
            </p:nvSpPr>
            <p:spPr>
              <a:xfrm>
                <a:off x="2294700" y="4607400"/>
                <a:ext cx="10850" cy="6675"/>
              </a:xfrm>
              <a:custGeom>
                <a:avLst/>
                <a:gdLst/>
                <a:ahLst/>
                <a:cxnLst/>
                <a:rect l="l" t="t" r="r" b="b"/>
                <a:pathLst>
                  <a:path w="434" h="267" extrusionOk="0">
                    <a:moveTo>
                      <a:pt x="215" y="1"/>
                    </a:moveTo>
                    <a:cubicBezTo>
                      <a:pt x="96" y="1"/>
                      <a:pt x="1" y="99"/>
                      <a:pt x="1" y="218"/>
                    </a:cubicBezTo>
                    <a:cubicBezTo>
                      <a:pt x="1" y="232"/>
                      <a:pt x="4" y="242"/>
                      <a:pt x="7" y="256"/>
                    </a:cubicBezTo>
                    <a:cubicBezTo>
                      <a:pt x="147" y="256"/>
                      <a:pt x="284" y="259"/>
                      <a:pt x="424" y="266"/>
                    </a:cubicBezTo>
                    <a:cubicBezTo>
                      <a:pt x="427" y="249"/>
                      <a:pt x="433" y="235"/>
                      <a:pt x="433" y="218"/>
                    </a:cubicBezTo>
                    <a:cubicBezTo>
                      <a:pt x="433"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8" name="Google Shape;1138;p24"/>
              <p:cNvSpPr/>
              <p:nvPr/>
            </p:nvSpPr>
            <p:spPr>
              <a:xfrm>
                <a:off x="231267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39" name="Google Shape;1139;p24"/>
              <p:cNvSpPr/>
              <p:nvPr/>
            </p:nvSpPr>
            <p:spPr>
              <a:xfrm>
                <a:off x="227665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0" name="Google Shape;1140;p24"/>
              <p:cNvSpPr/>
              <p:nvPr/>
            </p:nvSpPr>
            <p:spPr>
              <a:xfrm>
                <a:off x="225867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1" name="Google Shape;1141;p24"/>
              <p:cNvSpPr/>
              <p:nvPr/>
            </p:nvSpPr>
            <p:spPr>
              <a:xfrm>
                <a:off x="2258675" y="4499325"/>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2" name="Google Shape;1142;p24"/>
              <p:cNvSpPr/>
              <p:nvPr/>
            </p:nvSpPr>
            <p:spPr>
              <a:xfrm>
                <a:off x="227665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3" name="Google Shape;1143;p24"/>
              <p:cNvSpPr/>
              <p:nvPr/>
            </p:nvSpPr>
            <p:spPr>
              <a:xfrm>
                <a:off x="225867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4" name="Google Shape;1144;p24"/>
              <p:cNvSpPr/>
              <p:nvPr/>
            </p:nvSpPr>
            <p:spPr>
              <a:xfrm>
                <a:off x="227665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5" name="Google Shape;1145;p24"/>
              <p:cNvSpPr/>
              <p:nvPr/>
            </p:nvSpPr>
            <p:spPr>
              <a:xfrm>
                <a:off x="225867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6" name="Google Shape;1146;p24"/>
              <p:cNvSpPr/>
              <p:nvPr/>
            </p:nvSpPr>
            <p:spPr>
              <a:xfrm>
                <a:off x="227665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7" name="Google Shape;1147;p24"/>
              <p:cNvSpPr/>
              <p:nvPr/>
            </p:nvSpPr>
            <p:spPr>
              <a:xfrm>
                <a:off x="227665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8" name="Google Shape;1148;p24"/>
              <p:cNvSpPr/>
              <p:nvPr/>
            </p:nvSpPr>
            <p:spPr>
              <a:xfrm>
                <a:off x="2258675" y="4607400"/>
                <a:ext cx="10850" cy="9550"/>
              </a:xfrm>
              <a:custGeom>
                <a:avLst/>
                <a:gdLst/>
                <a:ahLst/>
                <a:cxnLst/>
                <a:rect l="l" t="t" r="r" b="b"/>
                <a:pathLst>
                  <a:path w="434" h="382" extrusionOk="0">
                    <a:moveTo>
                      <a:pt x="215" y="1"/>
                    </a:moveTo>
                    <a:cubicBezTo>
                      <a:pt x="96" y="1"/>
                      <a:pt x="0" y="99"/>
                      <a:pt x="0" y="218"/>
                    </a:cubicBezTo>
                    <a:cubicBezTo>
                      <a:pt x="0" y="287"/>
                      <a:pt x="31" y="344"/>
                      <a:pt x="79" y="382"/>
                    </a:cubicBezTo>
                    <a:cubicBezTo>
                      <a:pt x="188" y="361"/>
                      <a:pt x="294" y="341"/>
                      <a:pt x="399" y="324"/>
                    </a:cubicBezTo>
                    <a:cubicBezTo>
                      <a:pt x="420" y="293"/>
                      <a:pt x="434" y="256"/>
                      <a:pt x="434" y="218"/>
                    </a:cubicBezTo>
                    <a:cubicBezTo>
                      <a:pt x="434" y="99"/>
                      <a:pt x="335"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49" name="Google Shape;1149;p24"/>
              <p:cNvSpPr/>
              <p:nvPr/>
            </p:nvSpPr>
            <p:spPr>
              <a:xfrm>
                <a:off x="2222650" y="446330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0" name="Google Shape;1150;p24"/>
              <p:cNvSpPr/>
              <p:nvPr/>
            </p:nvSpPr>
            <p:spPr>
              <a:xfrm>
                <a:off x="2240625" y="4445325"/>
                <a:ext cx="10825" cy="10750"/>
              </a:xfrm>
              <a:custGeom>
                <a:avLst/>
                <a:gdLst/>
                <a:ahLst/>
                <a:cxnLst/>
                <a:rect l="l" t="t" r="r" b="b"/>
                <a:pathLst>
                  <a:path w="433" h="430" extrusionOk="0">
                    <a:moveTo>
                      <a:pt x="219" y="0"/>
                    </a:moveTo>
                    <a:cubicBezTo>
                      <a:pt x="99" y="0"/>
                      <a:pt x="0" y="96"/>
                      <a:pt x="0" y="215"/>
                    </a:cubicBezTo>
                    <a:cubicBezTo>
                      <a:pt x="0" y="334"/>
                      <a:pt x="99" y="429"/>
                      <a:pt x="219" y="429"/>
                    </a:cubicBezTo>
                    <a:cubicBezTo>
                      <a:pt x="338" y="429"/>
                      <a:pt x="433" y="334"/>
                      <a:pt x="433" y="215"/>
                    </a:cubicBezTo>
                    <a:cubicBezTo>
                      <a:pt x="433" y="96"/>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1" name="Google Shape;1151;p24"/>
              <p:cNvSpPr/>
              <p:nvPr/>
            </p:nvSpPr>
            <p:spPr>
              <a:xfrm>
                <a:off x="2222650" y="4499325"/>
                <a:ext cx="10850" cy="10825"/>
              </a:xfrm>
              <a:custGeom>
                <a:avLst/>
                <a:gdLst/>
                <a:ahLst/>
                <a:cxnLst/>
                <a:rect l="l" t="t" r="r" b="b"/>
                <a:pathLst>
                  <a:path w="434" h="433" extrusionOk="0">
                    <a:moveTo>
                      <a:pt x="215" y="0"/>
                    </a:moveTo>
                    <a:cubicBezTo>
                      <a:pt x="96" y="0"/>
                      <a:pt x="1" y="99"/>
                      <a:pt x="1" y="218"/>
                    </a:cubicBezTo>
                    <a:cubicBezTo>
                      <a:pt x="1" y="338"/>
                      <a:pt x="96" y="433"/>
                      <a:pt x="215" y="433"/>
                    </a:cubicBezTo>
                    <a:cubicBezTo>
                      <a:pt x="334" y="433"/>
                      <a:pt x="433" y="338"/>
                      <a:pt x="433" y="218"/>
                    </a:cubicBezTo>
                    <a:cubicBezTo>
                      <a:pt x="433"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2" name="Google Shape;1152;p24"/>
              <p:cNvSpPr/>
              <p:nvPr/>
            </p:nvSpPr>
            <p:spPr>
              <a:xfrm>
                <a:off x="2240625" y="448135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3" name="Google Shape;1153;p24"/>
              <p:cNvSpPr/>
              <p:nvPr/>
            </p:nvSpPr>
            <p:spPr>
              <a:xfrm>
                <a:off x="2222650" y="4535350"/>
                <a:ext cx="10850" cy="10850"/>
              </a:xfrm>
              <a:custGeom>
                <a:avLst/>
                <a:gdLst/>
                <a:ahLst/>
                <a:cxnLst/>
                <a:rect l="l" t="t" r="r" b="b"/>
                <a:pathLst>
                  <a:path w="434" h="434" extrusionOk="0">
                    <a:moveTo>
                      <a:pt x="215" y="1"/>
                    </a:moveTo>
                    <a:cubicBezTo>
                      <a:pt x="96" y="1"/>
                      <a:pt x="1" y="99"/>
                      <a:pt x="1" y="218"/>
                    </a:cubicBezTo>
                    <a:cubicBezTo>
                      <a:pt x="1" y="337"/>
                      <a:pt x="96" y="433"/>
                      <a:pt x="215" y="433"/>
                    </a:cubicBezTo>
                    <a:cubicBezTo>
                      <a:pt x="334" y="433"/>
                      <a:pt x="433" y="337"/>
                      <a:pt x="433" y="218"/>
                    </a:cubicBezTo>
                    <a:cubicBezTo>
                      <a:pt x="433"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4" name="Google Shape;1154;p24"/>
              <p:cNvSpPr/>
              <p:nvPr/>
            </p:nvSpPr>
            <p:spPr>
              <a:xfrm>
                <a:off x="2240625" y="4517375"/>
                <a:ext cx="10825" cy="10850"/>
              </a:xfrm>
              <a:custGeom>
                <a:avLst/>
                <a:gdLst/>
                <a:ahLst/>
                <a:cxnLst/>
                <a:rect l="l" t="t" r="r" b="b"/>
                <a:pathLst>
                  <a:path w="433" h="434" extrusionOk="0">
                    <a:moveTo>
                      <a:pt x="219" y="0"/>
                    </a:moveTo>
                    <a:cubicBezTo>
                      <a:pt x="99" y="0"/>
                      <a:pt x="0" y="96"/>
                      <a:pt x="0" y="215"/>
                    </a:cubicBezTo>
                    <a:cubicBezTo>
                      <a:pt x="0" y="335"/>
                      <a:pt x="99" y="433"/>
                      <a:pt x="219" y="433"/>
                    </a:cubicBezTo>
                    <a:cubicBezTo>
                      <a:pt x="338" y="433"/>
                      <a:pt x="433" y="335"/>
                      <a:pt x="433" y="215"/>
                    </a:cubicBezTo>
                    <a:cubicBezTo>
                      <a:pt x="433" y="96"/>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5" name="Google Shape;1155;p24"/>
              <p:cNvSpPr/>
              <p:nvPr/>
            </p:nvSpPr>
            <p:spPr>
              <a:xfrm>
                <a:off x="2222650" y="4571375"/>
                <a:ext cx="10850" cy="10825"/>
              </a:xfrm>
              <a:custGeom>
                <a:avLst/>
                <a:gdLst/>
                <a:ahLst/>
                <a:cxnLst/>
                <a:rect l="l" t="t" r="r" b="b"/>
                <a:pathLst>
                  <a:path w="434" h="433" extrusionOk="0">
                    <a:moveTo>
                      <a:pt x="215" y="0"/>
                    </a:moveTo>
                    <a:cubicBezTo>
                      <a:pt x="96" y="0"/>
                      <a:pt x="1" y="99"/>
                      <a:pt x="1" y="219"/>
                    </a:cubicBezTo>
                    <a:cubicBezTo>
                      <a:pt x="1" y="338"/>
                      <a:pt x="96" y="433"/>
                      <a:pt x="215" y="433"/>
                    </a:cubicBezTo>
                    <a:cubicBezTo>
                      <a:pt x="334" y="433"/>
                      <a:pt x="433" y="338"/>
                      <a:pt x="433" y="219"/>
                    </a:cubicBezTo>
                    <a:cubicBezTo>
                      <a:pt x="433"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6" name="Google Shape;1156;p24"/>
              <p:cNvSpPr/>
              <p:nvPr/>
            </p:nvSpPr>
            <p:spPr>
              <a:xfrm>
                <a:off x="2240625" y="4553400"/>
                <a:ext cx="10825" cy="10850"/>
              </a:xfrm>
              <a:custGeom>
                <a:avLst/>
                <a:gdLst/>
                <a:ahLst/>
                <a:cxnLst/>
                <a:rect l="l" t="t" r="r" b="b"/>
                <a:pathLst>
                  <a:path w="433" h="434" extrusionOk="0">
                    <a:moveTo>
                      <a:pt x="219" y="1"/>
                    </a:moveTo>
                    <a:cubicBezTo>
                      <a:pt x="99" y="1"/>
                      <a:pt x="0" y="96"/>
                      <a:pt x="0" y="215"/>
                    </a:cubicBezTo>
                    <a:cubicBezTo>
                      <a:pt x="0" y="334"/>
                      <a:pt x="99" y="433"/>
                      <a:pt x="219" y="433"/>
                    </a:cubicBezTo>
                    <a:cubicBezTo>
                      <a:pt x="338" y="433"/>
                      <a:pt x="433" y="334"/>
                      <a:pt x="433" y="215"/>
                    </a:cubicBezTo>
                    <a:cubicBezTo>
                      <a:pt x="433" y="96"/>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7" name="Google Shape;1157;p24"/>
              <p:cNvSpPr/>
              <p:nvPr/>
            </p:nvSpPr>
            <p:spPr>
              <a:xfrm>
                <a:off x="2240625" y="4589425"/>
                <a:ext cx="10825" cy="10850"/>
              </a:xfrm>
              <a:custGeom>
                <a:avLst/>
                <a:gdLst/>
                <a:ahLst/>
                <a:cxnLst/>
                <a:rect l="l" t="t" r="r" b="b"/>
                <a:pathLst>
                  <a:path w="433" h="434" extrusionOk="0">
                    <a:moveTo>
                      <a:pt x="219" y="0"/>
                    </a:moveTo>
                    <a:cubicBezTo>
                      <a:pt x="99" y="0"/>
                      <a:pt x="0" y="96"/>
                      <a:pt x="0" y="215"/>
                    </a:cubicBezTo>
                    <a:cubicBezTo>
                      <a:pt x="0" y="335"/>
                      <a:pt x="99" y="434"/>
                      <a:pt x="219" y="434"/>
                    </a:cubicBezTo>
                    <a:cubicBezTo>
                      <a:pt x="338" y="434"/>
                      <a:pt x="433" y="335"/>
                      <a:pt x="433" y="215"/>
                    </a:cubicBezTo>
                    <a:cubicBezTo>
                      <a:pt x="433" y="96"/>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8" name="Google Shape;1158;p24"/>
              <p:cNvSpPr/>
              <p:nvPr/>
            </p:nvSpPr>
            <p:spPr>
              <a:xfrm>
                <a:off x="2222650" y="4607400"/>
                <a:ext cx="10850" cy="10850"/>
              </a:xfrm>
              <a:custGeom>
                <a:avLst/>
                <a:gdLst/>
                <a:ahLst/>
                <a:cxnLst/>
                <a:rect l="l" t="t" r="r" b="b"/>
                <a:pathLst>
                  <a:path w="434" h="434" extrusionOk="0">
                    <a:moveTo>
                      <a:pt x="215" y="1"/>
                    </a:moveTo>
                    <a:cubicBezTo>
                      <a:pt x="96" y="1"/>
                      <a:pt x="1" y="99"/>
                      <a:pt x="1" y="218"/>
                    </a:cubicBezTo>
                    <a:cubicBezTo>
                      <a:pt x="1" y="338"/>
                      <a:pt x="96" y="433"/>
                      <a:pt x="215" y="433"/>
                    </a:cubicBezTo>
                    <a:cubicBezTo>
                      <a:pt x="334" y="433"/>
                      <a:pt x="433" y="338"/>
                      <a:pt x="433" y="218"/>
                    </a:cubicBezTo>
                    <a:cubicBezTo>
                      <a:pt x="433"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59" name="Google Shape;1159;p24"/>
              <p:cNvSpPr/>
              <p:nvPr/>
            </p:nvSpPr>
            <p:spPr>
              <a:xfrm>
                <a:off x="2186625" y="446330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0" name="Google Shape;1160;p24"/>
              <p:cNvSpPr/>
              <p:nvPr/>
            </p:nvSpPr>
            <p:spPr>
              <a:xfrm>
                <a:off x="2204600" y="4445325"/>
                <a:ext cx="10850" cy="10750"/>
              </a:xfrm>
              <a:custGeom>
                <a:avLst/>
                <a:gdLst/>
                <a:ahLst/>
                <a:cxnLst/>
                <a:rect l="l" t="t" r="r" b="b"/>
                <a:pathLst>
                  <a:path w="434" h="430" extrusionOk="0">
                    <a:moveTo>
                      <a:pt x="218" y="0"/>
                    </a:moveTo>
                    <a:cubicBezTo>
                      <a:pt x="99" y="0"/>
                      <a:pt x="1" y="96"/>
                      <a:pt x="1" y="215"/>
                    </a:cubicBezTo>
                    <a:cubicBezTo>
                      <a:pt x="1" y="334"/>
                      <a:pt x="99" y="429"/>
                      <a:pt x="218" y="429"/>
                    </a:cubicBezTo>
                    <a:cubicBezTo>
                      <a:pt x="338" y="429"/>
                      <a:pt x="433" y="334"/>
                      <a:pt x="433" y="215"/>
                    </a:cubicBezTo>
                    <a:cubicBezTo>
                      <a:pt x="433" y="96"/>
                      <a:pt x="338"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1" name="Google Shape;1161;p24"/>
              <p:cNvSpPr/>
              <p:nvPr/>
            </p:nvSpPr>
            <p:spPr>
              <a:xfrm>
                <a:off x="2204600" y="448135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2" name="Google Shape;1162;p24"/>
              <p:cNvSpPr/>
              <p:nvPr/>
            </p:nvSpPr>
            <p:spPr>
              <a:xfrm>
                <a:off x="2204588" y="4481313"/>
                <a:ext cx="10850" cy="10825"/>
              </a:xfrm>
              <a:custGeom>
                <a:avLst/>
                <a:gdLst/>
                <a:ahLst/>
                <a:cxnLst/>
                <a:rect l="l" t="t" r="r" b="b"/>
                <a:pathLst>
                  <a:path w="434" h="433" extrusionOk="0">
                    <a:moveTo>
                      <a:pt x="215" y="0"/>
                    </a:moveTo>
                    <a:cubicBezTo>
                      <a:pt x="96" y="0"/>
                      <a:pt x="0" y="99"/>
                      <a:pt x="0" y="218"/>
                    </a:cubicBezTo>
                    <a:cubicBezTo>
                      <a:pt x="0" y="338"/>
                      <a:pt x="96" y="433"/>
                      <a:pt x="215" y="433"/>
                    </a:cubicBezTo>
                    <a:cubicBezTo>
                      <a:pt x="335" y="433"/>
                      <a:pt x="434" y="338"/>
                      <a:pt x="434" y="218"/>
                    </a:cubicBezTo>
                    <a:cubicBezTo>
                      <a:pt x="434" y="99"/>
                      <a:pt x="335"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3" name="Google Shape;1163;p24"/>
              <p:cNvSpPr/>
              <p:nvPr/>
            </p:nvSpPr>
            <p:spPr>
              <a:xfrm>
                <a:off x="2186625" y="4535350"/>
                <a:ext cx="10850" cy="10850"/>
              </a:xfrm>
              <a:custGeom>
                <a:avLst/>
                <a:gdLst/>
                <a:ahLst/>
                <a:cxnLst/>
                <a:rect l="l" t="t" r="r" b="b"/>
                <a:pathLst>
                  <a:path w="434" h="434" extrusionOk="0">
                    <a:moveTo>
                      <a:pt x="215" y="1"/>
                    </a:moveTo>
                    <a:cubicBezTo>
                      <a:pt x="96" y="1"/>
                      <a:pt x="0" y="99"/>
                      <a:pt x="0" y="218"/>
                    </a:cubicBezTo>
                    <a:cubicBezTo>
                      <a:pt x="0" y="337"/>
                      <a:pt x="96" y="433"/>
                      <a:pt x="215" y="433"/>
                    </a:cubicBezTo>
                    <a:cubicBezTo>
                      <a:pt x="335" y="433"/>
                      <a:pt x="434" y="337"/>
                      <a:pt x="434" y="218"/>
                    </a:cubicBezTo>
                    <a:cubicBezTo>
                      <a:pt x="434" y="99"/>
                      <a:pt x="335"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4" name="Google Shape;1164;p24"/>
              <p:cNvSpPr/>
              <p:nvPr/>
            </p:nvSpPr>
            <p:spPr>
              <a:xfrm>
                <a:off x="2204600" y="4517375"/>
                <a:ext cx="10850" cy="10850"/>
              </a:xfrm>
              <a:custGeom>
                <a:avLst/>
                <a:gdLst/>
                <a:ahLst/>
                <a:cxnLst/>
                <a:rect l="l" t="t" r="r" b="b"/>
                <a:pathLst>
                  <a:path w="434" h="434" extrusionOk="0">
                    <a:moveTo>
                      <a:pt x="218" y="0"/>
                    </a:moveTo>
                    <a:cubicBezTo>
                      <a:pt x="99" y="0"/>
                      <a:pt x="1" y="96"/>
                      <a:pt x="1" y="215"/>
                    </a:cubicBezTo>
                    <a:cubicBezTo>
                      <a:pt x="1" y="335"/>
                      <a:pt x="99" y="433"/>
                      <a:pt x="218" y="433"/>
                    </a:cubicBezTo>
                    <a:cubicBezTo>
                      <a:pt x="338" y="433"/>
                      <a:pt x="433" y="335"/>
                      <a:pt x="433" y="215"/>
                    </a:cubicBezTo>
                    <a:cubicBezTo>
                      <a:pt x="433" y="96"/>
                      <a:pt x="338"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5" name="Google Shape;1165;p24"/>
              <p:cNvSpPr/>
              <p:nvPr/>
            </p:nvSpPr>
            <p:spPr>
              <a:xfrm>
                <a:off x="2204600" y="4553400"/>
                <a:ext cx="10850" cy="10850"/>
              </a:xfrm>
              <a:custGeom>
                <a:avLst/>
                <a:gdLst/>
                <a:ahLst/>
                <a:cxnLst/>
                <a:rect l="l" t="t" r="r" b="b"/>
                <a:pathLst>
                  <a:path w="434" h="434" extrusionOk="0">
                    <a:moveTo>
                      <a:pt x="218" y="1"/>
                    </a:moveTo>
                    <a:cubicBezTo>
                      <a:pt x="99" y="1"/>
                      <a:pt x="1" y="96"/>
                      <a:pt x="1" y="215"/>
                    </a:cubicBezTo>
                    <a:cubicBezTo>
                      <a:pt x="1" y="334"/>
                      <a:pt x="99" y="433"/>
                      <a:pt x="218" y="433"/>
                    </a:cubicBezTo>
                    <a:cubicBezTo>
                      <a:pt x="338" y="433"/>
                      <a:pt x="433" y="334"/>
                      <a:pt x="433" y="215"/>
                    </a:cubicBezTo>
                    <a:cubicBezTo>
                      <a:pt x="433" y="96"/>
                      <a:pt x="338"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6" name="Google Shape;1166;p24"/>
              <p:cNvSpPr/>
              <p:nvPr/>
            </p:nvSpPr>
            <p:spPr>
              <a:xfrm>
                <a:off x="2186625" y="4571375"/>
                <a:ext cx="10850" cy="10825"/>
              </a:xfrm>
              <a:custGeom>
                <a:avLst/>
                <a:gdLst/>
                <a:ahLst/>
                <a:cxnLst/>
                <a:rect l="l" t="t" r="r" b="b"/>
                <a:pathLst>
                  <a:path w="434" h="433" extrusionOk="0">
                    <a:moveTo>
                      <a:pt x="215" y="0"/>
                    </a:moveTo>
                    <a:cubicBezTo>
                      <a:pt x="96" y="0"/>
                      <a:pt x="0" y="99"/>
                      <a:pt x="0" y="219"/>
                    </a:cubicBezTo>
                    <a:cubicBezTo>
                      <a:pt x="0" y="338"/>
                      <a:pt x="96" y="433"/>
                      <a:pt x="215" y="433"/>
                    </a:cubicBezTo>
                    <a:cubicBezTo>
                      <a:pt x="335" y="433"/>
                      <a:pt x="434" y="338"/>
                      <a:pt x="434" y="219"/>
                    </a:cubicBezTo>
                    <a:cubicBezTo>
                      <a:pt x="434" y="99"/>
                      <a:pt x="335"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7" name="Google Shape;1167;p24"/>
              <p:cNvSpPr/>
              <p:nvPr/>
            </p:nvSpPr>
            <p:spPr>
              <a:xfrm>
                <a:off x="2204600" y="4589425"/>
                <a:ext cx="10850" cy="10850"/>
              </a:xfrm>
              <a:custGeom>
                <a:avLst/>
                <a:gdLst/>
                <a:ahLst/>
                <a:cxnLst/>
                <a:rect l="l" t="t" r="r" b="b"/>
                <a:pathLst>
                  <a:path w="434" h="434" extrusionOk="0">
                    <a:moveTo>
                      <a:pt x="218" y="0"/>
                    </a:moveTo>
                    <a:cubicBezTo>
                      <a:pt x="99" y="0"/>
                      <a:pt x="1" y="96"/>
                      <a:pt x="1" y="215"/>
                    </a:cubicBezTo>
                    <a:cubicBezTo>
                      <a:pt x="1" y="335"/>
                      <a:pt x="99" y="434"/>
                      <a:pt x="218" y="434"/>
                    </a:cubicBezTo>
                    <a:cubicBezTo>
                      <a:pt x="338" y="434"/>
                      <a:pt x="433" y="335"/>
                      <a:pt x="433" y="215"/>
                    </a:cubicBezTo>
                    <a:cubicBezTo>
                      <a:pt x="433" y="96"/>
                      <a:pt x="338"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8" name="Google Shape;1168;p24"/>
              <p:cNvSpPr/>
              <p:nvPr/>
            </p:nvSpPr>
            <p:spPr>
              <a:xfrm>
                <a:off x="2186625" y="4607400"/>
                <a:ext cx="10850" cy="10850"/>
              </a:xfrm>
              <a:custGeom>
                <a:avLst/>
                <a:gdLst/>
                <a:ahLst/>
                <a:cxnLst/>
                <a:rect l="l" t="t" r="r" b="b"/>
                <a:pathLst>
                  <a:path w="434" h="434" extrusionOk="0">
                    <a:moveTo>
                      <a:pt x="215" y="1"/>
                    </a:moveTo>
                    <a:cubicBezTo>
                      <a:pt x="96" y="1"/>
                      <a:pt x="0" y="99"/>
                      <a:pt x="0" y="218"/>
                    </a:cubicBezTo>
                    <a:cubicBezTo>
                      <a:pt x="0" y="338"/>
                      <a:pt x="96" y="433"/>
                      <a:pt x="215" y="433"/>
                    </a:cubicBezTo>
                    <a:cubicBezTo>
                      <a:pt x="335" y="433"/>
                      <a:pt x="434" y="338"/>
                      <a:pt x="434" y="218"/>
                    </a:cubicBezTo>
                    <a:cubicBezTo>
                      <a:pt x="434" y="99"/>
                      <a:pt x="335"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69" name="Google Shape;1169;p24"/>
              <p:cNvSpPr/>
              <p:nvPr/>
            </p:nvSpPr>
            <p:spPr>
              <a:xfrm>
                <a:off x="2204600" y="4625450"/>
                <a:ext cx="10850" cy="10850"/>
              </a:xfrm>
              <a:custGeom>
                <a:avLst/>
                <a:gdLst/>
                <a:ahLst/>
                <a:cxnLst/>
                <a:rect l="l" t="t" r="r" b="b"/>
                <a:pathLst>
                  <a:path w="434" h="434" extrusionOk="0">
                    <a:moveTo>
                      <a:pt x="218" y="1"/>
                    </a:moveTo>
                    <a:cubicBezTo>
                      <a:pt x="99" y="1"/>
                      <a:pt x="1" y="96"/>
                      <a:pt x="1" y="215"/>
                    </a:cubicBezTo>
                    <a:cubicBezTo>
                      <a:pt x="1" y="338"/>
                      <a:pt x="99" y="433"/>
                      <a:pt x="218" y="433"/>
                    </a:cubicBezTo>
                    <a:cubicBezTo>
                      <a:pt x="338" y="433"/>
                      <a:pt x="433" y="338"/>
                      <a:pt x="433" y="215"/>
                    </a:cubicBezTo>
                    <a:cubicBezTo>
                      <a:pt x="433" y="96"/>
                      <a:pt x="338"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0" name="Google Shape;1170;p24"/>
              <p:cNvSpPr/>
              <p:nvPr/>
            </p:nvSpPr>
            <p:spPr>
              <a:xfrm>
                <a:off x="2186625" y="4643500"/>
                <a:ext cx="10425" cy="10075"/>
              </a:xfrm>
              <a:custGeom>
                <a:avLst/>
                <a:gdLst/>
                <a:ahLst/>
                <a:cxnLst/>
                <a:rect l="l" t="t" r="r" b="b"/>
                <a:pathLst>
                  <a:path w="417" h="403" extrusionOk="0">
                    <a:moveTo>
                      <a:pt x="215" y="1"/>
                    </a:moveTo>
                    <a:cubicBezTo>
                      <a:pt x="96" y="1"/>
                      <a:pt x="0" y="96"/>
                      <a:pt x="0" y="216"/>
                    </a:cubicBezTo>
                    <a:cubicBezTo>
                      <a:pt x="0" y="297"/>
                      <a:pt x="49" y="365"/>
                      <a:pt x="113" y="403"/>
                    </a:cubicBezTo>
                    <a:cubicBezTo>
                      <a:pt x="212" y="315"/>
                      <a:pt x="314" y="229"/>
                      <a:pt x="416" y="147"/>
                    </a:cubicBezTo>
                    <a:cubicBezTo>
                      <a:pt x="389" y="62"/>
                      <a:pt x="311"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1" name="Google Shape;1171;p24"/>
              <p:cNvSpPr/>
              <p:nvPr/>
            </p:nvSpPr>
            <p:spPr>
              <a:xfrm>
                <a:off x="2152800" y="4436975"/>
                <a:ext cx="6000" cy="1125"/>
              </a:xfrm>
              <a:custGeom>
                <a:avLst/>
                <a:gdLst/>
                <a:ahLst/>
                <a:cxnLst/>
                <a:rect l="l" t="t" r="r" b="b"/>
                <a:pathLst>
                  <a:path w="240" h="45" extrusionOk="0">
                    <a:moveTo>
                      <a:pt x="1" y="0"/>
                    </a:moveTo>
                    <a:lnTo>
                      <a:pt x="1" y="0"/>
                    </a:lnTo>
                    <a:cubicBezTo>
                      <a:pt x="39" y="27"/>
                      <a:pt x="79" y="45"/>
                      <a:pt x="127" y="45"/>
                    </a:cubicBezTo>
                    <a:cubicBezTo>
                      <a:pt x="172" y="45"/>
                      <a:pt x="209" y="27"/>
                      <a:pt x="240" y="7"/>
                    </a:cubicBezTo>
                    <a:lnTo>
                      <a:pt x="1"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2" name="Google Shape;1172;p24"/>
              <p:cNvSpPr/>
              <p:nvPr/>
            </p:nvSpPr>
            <p:spPr>
              <a:xfrm>
                <a:off x="2150600" y="446330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3" name="Google Shape;1173;p24"/>
              <p:cNvSpPr/>
              <p:nvPr/>
            </p:nvSpPr>
            <p:spPr>
              <a:xfrm>
                <a:off x="2168575" y="4445325"/>
                <a:ext cx="10825" cy="10750"/>
              </a:xfrm>
              <a:custGeom>
                <a:avLst/>
                <a:gdLst/>
                <a:ahLst/>
                <a:cxnLst/>
                <a:rect l="l" t="t" r="r" b="b"/>
                <a:pathLst>
                  <a:path w="433" h="430" extrusionOk="0">
                    <a:moveTo>
                      <a:pt x="219" y="0"/>
                    </a:moveTo>
                    <a:cubicBezTo>
                      <a:pt x="96" y="0"/>
                      <a:pt x="0" y="96"/>
                      <a:pt x="0" y="215"/>
                    </a:cubicBezTo>
                    <a:cubicBezTo>
                      <a:pt x="0" y="334"/>
                      <a:pt x="96" y="429"/>
                      <a:pt x="219" y="429"/>
                    </a:cubicBezTo>
                    <a:cubicBezTo>
                      <a:pt x="338" y="429"/>
                      <a:pt x="433" y="334"/>
                      <a:pt x="433" y="215"/>
                    </a:cubicBezTo>
                    <a:cubicBezTo>
                      <a:pt x="433" y="96"/>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4" name="Google Shape;1174;p24"/>
              <p:cNvSpPr/>
              <p:nvPr/>
            </p:nvSpPr>
            <p:spPr>
              <a:xfrm>
                <a:off x="2168575" y="448135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5" name="Google Shape;1175;p24"/>
              <p:cNvSpPr/>
              <p:nvPr/>
            </p:nvSpPr>
            <p:spPr>
              <a:xfrm>
                <a:off x="2150600" y="4499325"/>
                <a:ext cx="10750" cy="10825"/>
              </a:xfrm>
              <a:custGeom>
                <a:avLst/>
                <a:gdLst/>
                <a:ahLst/>
                <a:cxnLst/>
                <a:rect l="l" t="t" r="r" b="b"/>
                <a:pathLst>
                  <a:path w="430" h="433" extrusionOk="0">
                    <a:moveTo>
                      <a:pt x="215" y="0"/>
                    </a:moveTo>
                    <a:cubicBezTo>
                      <a:pt x="96" y="0"/>
                      <a:pt x="1" y="99"/>
                      <a:pt x="1" y="218"/>
                    </a:cubicBezTo>
                    <a:cubicBezTo>
                      <a:pt x="1" y="338"/>
                      <a:pt x="96" y="433"/>
                      <a:pt x="215" y="433"/>
                    </a:cubicBezTo>
                    <a:cubicBezTo>
                      <a:pt x="334" y="433"/>
                      <a:pt x="430" y="338"/>
                      <a:pt x="430" y="218"/>
                    </a:cubicBezTo>
                    <a:cubicBezTo>
                      <a:pt x="430"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6" name="Google Shape;1176;p24"/>
              <p:cNvSpPr/>
              <p:nvPr/>
            </p:nvSpPr>
            <p:spPr>
              <a:xfrm>
                <a:off x="2150600" y="4535350"/>
                <a:ext cx="10750" cy="10850"/>
              </a:xfrm>
              <a:custGeom>
                <a:avLst/>
                <a:gdLst/>
                <a:ahLst/>
                <a:cxnLst/>
                <a:rect l="l" t="t" r="r" b="b"/>
                <a:pathLst>
                  <a:path w="430" h="434" extrusionOk="0">
                    <a:moveTo>
                      <a:pt x="215" y="1"/>
                    </a:moveTo>
                    <a:cubicBezTo>
                      <a:pt x="96" y="1"/>
                      <a:pt x="1" y="99"/>
                      <a:pt x="1" y="218"/>
                    </a:cubicBezTo>
                    <a:cubicBezTo>
                      <a:pt x="1" y="337"/>
                      <a:pt x="96" y="433"/>
                      <a:pt x="215" y="433"/>
                    </a:cubicBezTo>
                    <a:cubicBezTo>
                      <a:pt x="334" y="433"/>
                      <a:pt x="430" y="337"/>
                      <a:pt x="430" y="218"/>
                    </a:cubicBezTo>
                    <a:cubicBezTo>
                      <a:pt x="430"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7" name="Google Shape;1177;p24"/>
              <p:cNvSpPr/>
              <p:nvPr/>
            </p:nvSpPr>
            <p:spPr>
              <a:xfrm>
                <a:off x="2168575" y="4517375"/>
                <a:ext cx="10825" cy="10850"/>
              </a:xfrm>
              <a:custGeom>
                <a:avLst/>
                <a:gdLst/>
                <a:ahLst/>
                <a:cxnLst/>
                <a:rect l="l" t="t" r="r" b="b"/>
                <a:pathLst>
                  <a:path w="433" h="434" extrusionOk="0">
                    <a:moveTo>
                      <a:pt x="219" y="0"/>
                    </a:moveTo>
                    <a:cubicBezTo>
                      <a:pt x="96" y="0"/>
                      <a:pt x="0" y="96"/>
                      <a:pt x="0" y="215"/>
                    </a:cubicBezTo>
                    <a:cubicBezTo>
                      <a:pt x="0" y="335"/>
                      <a:pt x="96" y="433"/>
                      <a:pt x="219" y="433"/>
                    </a:cubicBezTo>
                    <a:cubicBezTo>
                      <a:pt x="338" y="433"/>
                      <a:pt x="433" y="335"/>
                      <a:pt x="433" y="215"/>
                    </a:cubicBezTo>
                    <a:cubicBezTo>
                      <a:pt x="433" y="96"/>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8" name="Google Shape;1178;p24"/>
              <p:cNvSpPr/>
              <p:nvPr/>
            </p:nvSpPr>
            <p:spPr>
              <a:xfrm>
                <a:off x="2150600" y="4571375"/>
                <a:ext cx="10750" cy="10825"/>
              </a:xfrm>
              <a:custGeom>
                <a:avLst/>
                <a:gdLst/>
                <a:ahLst/>
                <a:cxnLst/>
                <a:rect l="l" t="t" r="r" b="b"/>
                <a:pathLst>
                  <a:path w="430" h="433" extrusionOk="0">
                    <a:moveTo>
                      <a:pt x="215" y="0"/>
                    </a:moveTo>
                    <a:cubicBezTo>
                      <a:pt x="96" y="0"/>
                      <a:pt x="1" y="99"/>
                      <a:pt x="1" y="219"/>
                    </a:cubicBezTo>
                    <a:cubicBezTo>
                      <a:pt x="1" y="338"/>
                      <a:pt x="96" y="433"/>
                      <a:pt x="215" y="433"/>
                    </a:cubicBezTo>
                    <a:cubicBezTo>
                      <a:pt x="334" y="433"/>
                      <a:pt x="430" y="338"/>
                      <a:pt x="430" y="219"/>
                    </a:cubicBezTo>
                    <a:cubicBezTo>
                      <a:pt x="430"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79" name="Google Shape;1179;p24"/>
              <p:cNvSpPr/>
              <p:nvPr/>
            </p:nvSpPr>
            <p:spPr>
              <a:xfrm>
                <a:off x="2168575" y="4553400"/>
                <a:ext cx="10825" cy="10850"/>
              </a:xfrm>
              <a:custGeom>
                <a:avLst/>
                <a:gdLst/>
                <a:ahLst/>
                <a:cxnLst/>
                <a:rect l="l" t="t" r="r" b="b"/>
                <a:pathLst>
                  <a:path w="433" h="434" extrusionOk="0">
                    <a:moveTo>
                      <a:pt x="219" y="1"/>
                    </a:moveTo>
                    <a:cubicBezTo>
                      <a:pt x="96" y="1"/>
                      <a:pt x="0" y="96"/>
                      <a:pt x="0" y="215"/>
                    </a:cubicBezTo>
                    <a:cubicBezTo>
                      <a:pt x="0" y="334"/>
                      <a:pt x="96" y="433"/>
                      <a:pt x="219" y="433"/>
                    </a:cubicBezTo>
                    <a:cubicBezTo>
                      <a:pt x="338" y="433"/>
                      <a:pt x="433" y="334"/>
                      <a:pt x="433" y="215"/>
                    </a:cubicBezTo>
                    <a:cubicBezTo>
                      <a:pt x="433" y="96"/>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0" name="Google Shape;1180;p24"/>
              <p:cNvSpPr/>
              <p:nvPr/>
            </p:nvSpPr>
            <p:spPr>
              <a:xfrm>
                <a:off x="2150600" y="4607400"/>
                <a:ext cx="10750" cy="10850"/>
              </a:xfrm>
              <a:custGeom>
                <a:avLst/>
                <a:gdLst/>
                <a:ahLst/>
                <a:cxnLst/>
                <a:rect l="l" t="t" r="r" b="b"/>
                <a:pathLst>
                  <a:path w="430" h="434" extrusionOk="0">
                    <a:moveTo>
                      <a:pt x="215" y="1"/>
                    </a:moveTo>
                    <a:cubicBezTo>
                      <a:pt x="96" y="1"/>
                      <a:pt x="1" y="99"/>
                      <a:pt x="1" y="218"/>
                    </a:cubicBezTo>
                    <a:cubicBezTo>
                      <a:pt x="1" y="338"/>
                      <a:pt x="96" y="433"/>
                      <a:pt x="215" y="433"/>
                    </a:cubicBezTo>
                    <a:cubicBezTo>
                      <a:pt x="334" y="433"/>
                      <a:pt x="430" y="338"/>
                      <a:pt x="430" y="218"/>
                    </a:cubicBezTo>
                    <a:cubicBezTo>
                      <a:pt x="430" y="99"/>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1" name="Google Shape;1181;p24"/>
              <p:cNvSpPr/>
              <p:nvPr/>
            </p:nvSpPr>
            <p:spPr>
              <a:xfrm>
                <a:off x="2168575" y="4589425"/>
                <a:ext cx="10825" cy="10850"/>
              </a:xfrm>
              <a:custGeom>
                <a:avLst/>
                <a:gdLst/>
                <a:ahLst/>
                <a:cxnLst/>
                <a:rect l="l" t="t" r="r" b="b"/>
                <a:pathLst>
                  <a:path w="433" h="434" extrusionOk="0">
                    <a:moveTo>
                      <a:pt x="219" y="0"/>
                    </a:moveTo>
                    <a:cubicBezTo>
                      <a:pt x="96" y="0"/>
                      <a:pt x="0" y="96"/>
                      <a:pt x="0" y="215"/>
                    </a:cubicBezTo>
                    <a:cubicBezTo>
                      <a:pt x="0" y="335"/>
                      <a:pt x="96" y="434"/>
                      <a:pt x="219" y="434"/>
                    </a:cubicBezTo>
                    <a:cubicBezTo>
                      <a:pt x="338" y="434"/>
                      <a:pt x="433" y="335"/>
                      <a:pt x="433" y="215"/>
                    </a:cubicBezTo>
                    <a:cubicBezTo>
                      <a:pt x="433" y="96"/>
                      <a:pt x="338"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2" name="Google Shape;1182;p24"/>
              <p:cNvSpPr/>
              <p:nvPr/>
            </p:nvSpPr>
            <p:spPr>
              <a:xfrm>
                <a:off x="2168575" y="4625450"/>
                <a:ext cx="10825" cy="10850"/>
              </a:xfrm>
              <a:custGeom>
                <a:avLst/>
                <a:gdLst/>
                <a:ahLst/>
                <a:cxnLst/>
                <a:rect l="l" t="t" r="r" b="b"/>
                <a:pathLst>
                  <a:path w="433" h="434" extrusionOk="0">
                    <a:moveTo>
                      <a:pt x="219" y="1"/>
                    </a:moveTo>
                    <a:cubicBezTo>
                      <a:pt x="96" y="1"/>
                      <a:pt x="0" y="96"/>
                      <a:pt x="0" y="215"/>
                    </a:cubicBezTo>
                    <a:cubicBezTo>
                      <a:pt x="0" y="338"/>
                      <a:pt x="96" y="433"/>
                      <a:pt x="219" y="433"/>
                    </a:cubicBezTo>
                    <a:cubicBezTo>
                      <a:pt x="338" y="433"/>
                      <a:pt x="433" y="338"/>
                      <a:pt x="433" y="215"/>
                    </a:cubicBezTo>
                    <a:cubicBezTo>
                      <a:pt x="433" y="96"/>
                      <a:pt x="338"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3" name="Google Shape;1183;p24"/>
              <p:cNvSpPr/>
              <p:nvPr/>
            </p:nvSpPr>
            <p:spPr>
              <a:xfrm>
                <a:off x="2150600" y="4643500"/>
                <a:ext cx="10750" cy="10750"/>
              </a:xfrm>
              <a:custGeom>
                <a:avLst/>
                <a:gdLst/>
                <a:ahLst/>
                <a:cxnLst/>
                <a:rect l="l" t="t" r="r" b="b"/>
                <a:pathLst>
                  <a:path w="430" h="430" extrusionOk="0">
                    <a:moveTo>
                      <a:pt x="215" y="1"/>
                    </a:moveTo>
                    <a:cubicBezTo>
                      <a:pt x="96" y="1"/>
                      <a:pt x="1" y="96"/>
                      <a:pt x="1" y="216"/>
                    </a:cubicBezTo>
                    <a:cubicBezTo>
                      <a:pt x="1" y="335"/>
                      <a:pt x="96" y="430"/>
                      <a:pt x="215" y="430"/>
                    </a:cubicBezTo>
                    <a:cubicBezTo>
                      <a:pt x="334" y="430"/>
                      <a:pt x="430" y="335"/>
                      <a:pt x="430" y="216"/>
                    </a:cubicBezTo>
                    <a:cubicBezTo>
                      <a:pt x="430"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4" name="Google Shape;1184;p24"/>
              <p:cNvSpPr/>
              <p:nvPr/>
            </p:nvSpPr>
            <p:spPr>
              <a:xfrm>
                <a:off x="2150600" y="4679550"/>
                <a:ext cx="10750" cy="10825"/>
              </a:xfrm>
              <a:custGeom>
                <a:avLst/>
                <a:gdLst/>
                <a:ahLst/>
                <a:cxnLst/>
                <a:rect l="l" t="t" r="r" b="b"/>
                <a:pathLst>
                  <a:path w="430" h="433" extrusionOk="0">
                    <a:moveTo>
                      <a:pt x="215" y="0"/>
                    </a:moveTo>
                    <a:cubicBezTo>
                      <a:pt x="96" y="0"/>
                      <a:pt x="1" y="95"/>
                      <a:pt x="1" y="214"/>
                    </a:cubicBezTo>
                    <a:cubicBezTo>
                      <a:pt x="1" y="334"/>
                      <a:pt x="96" y="433"/>
                      <a:pt x="215" y="433"/>
                    </a:cubicBezTo>
                    <a:cubicBezTo>
                      <a:pt x="334" y="433"/>
                      <a:pt x="430" y="334"/>
                      <a:pt x="430" y="214"/>
                    </a:cubicBezTo>
                    <a:cubicBezTo>
                      <a:pt x="430" y="95"/>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5" name="Google Shape;1185;p24"/>
              <p:cNvSpPr/>
              <p:nvPr/>
            </p:nvSpPr>
            <p:spPr>
              <a:xfrm>
                <a:off x="2168575" y="4661475"/>
                <a:ext cx="10075" cy="10425"/>
              </a:xfrm>
              <a:custGeom>
                <a:avLst/>
                <a:gdLst/>
                <a:ahLst/>
                <a:cxnLst/>
                <a:rect l="l" t="t" r="r" b="b"/>
                <a:pathLst>
                  <a:path w="403" h="417" extrusionOk="0">
                    <a:moveTo>
                      <a:pt x="219" y="0"/>
                    </a:moveTo>
                    <a:cubicBezTo>
                      <a:pt x="96" y="0"/>
                      <a:pt x="0" y="96"/>
                      <a:pt x="0" y="219"/>
                    </a:cubicBezTo>
                    <a:cubicBezTo>
                      <a:pt x="0" y="307"/>
                      <a:pt x="58" y="385"/>
                      <a:pt x="137" y="416"/>
                    </a:cubicBezTo>
                    <a:cubicBezTo>
                      <a:pt x="164" y="385"/>
                      <a:pt x="191" y="355"/>
                      <a:pt x="219" y="321"/>
                    </a:cubicBezTo>
                    <a:cubicBezTo>
                      <a:pt x="246" y="286"/>
                      <a:pt x="277" y="253"/>
                      <a:pt x="307" y="219"/>
                    </a:cubicBezTo>
                    <a:cubicBezTo>
                      <a:pt x="338" y="181"/>
                      <a:pt x="368" y="147"/>
                      <a:pt x="403" y="110"/>
                    </a:cubicBezTo>
                    <a:cubicBezTo>
                      <a:pt x="365" y="45"/>
                      <a:pt x="297"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6" name="Google Shape;1186;p24"/>
              <p:cNvSpPr/>
              <p:nvPr/>
            </p:nvSpPr>
            <p:spPr>
              <a:xfrm>
                <a:off x="2150600" y="4896525"/>
                <a:ext cx="3450" cy="9575"/>
              </a:xfrm>
              <a:custGeom>
                <a:avLst/>
                <a:gdLst/>
                <a:ahLst/>
                <a:cxnLst/>
                <a:rect l="l" t="t" r="r" b="b"/>
                <a:pathLst>
                  <a:path w="138" h="383" extrusionOk="0">
                    <a:moveTo>
                      <a:pt x="103" y="1"/>
                    </a:moveTo>
                    <a:cubicBezTo>
                      <a:pt x="42" y="42"/>
                      <a:pt x="1" y="107"/>
                      <a:pt x="1" y="185"/>
                    </a:cubicBezTo>
                    <a:cubicBezTo>
                      <a:pt x="1" y="274"/>
                      <a:pt x="55" y="352"/>
                      <a:pt x="137" y="383"/>
                    </a:cubicBezTo>
                    <a:cubicBezTo>
                      <a:pt x="127" y="257"/>
                      <a:pt x="117" y="131"/>
                      <a:pt x="10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7" name="Google Shape;1187;p24"/>
              <p:cNvSpPr/>
              <p:nvPr/>
            </p:nvSpPr>
            <p:spPr>
              <a:xfrm>
                <a:off x="2150600" y="4932050"/>
                <a:ext cx="3850" cy="9975"/>
              </a:xfrm>
              <a:custGeom>
                <a:avLst/>
                <a:gdLst/>
                <a:ahLst/>
                <a:cxnLst/>
                <a:rect l="l" t="t" r="r" b="b"/>
                <a:pathLst>
                  <a:path w="154" h="399" extrusionOk="0">
                    <a:moveTo>
                      <a:pt x="154" y="1"/>
                    </a:moveTo>
                    <a:cubicBezTo>
                      <a:pt x="65" y="28"/>
                      <a:pt x="1" y="106"/>
                      <a:pt x="1" y="205"/>
                    </a:cubicBezTo>
                    <a:cubicBezTo>
                      <a:pt x="1" y="290"/>
                      <a:pt x="51" y="365"/>
                      <a:pt x="123" y="399"/>
                    </a:cubicBezTo>
                    <a:cubicBezTo>
                      <a:pt x="137" y="276"/>
                      <a:pt x="147" y="150"/>
                      <a:pt x="154" y="28"/>
                    </a:cubicBezTo>
                    <a:lnTo>
                      <a:pt x="154"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8" name="Google Shape;1188;p24"/>
              <p:cNvSpPr/>
              <p:nvPr/>
            </p:nvSpPr>
            <p:spPr>
              <a:xfrm>
                <a:off x="2115700" y="4435800"/>
                <a:ext cx="8350" cy="2300"/>
              </a:xfrm>
              <a:custGeom>
                <a:avLst/>
                <a:gdLst/>
                <a:ahLst/>
                <a:cxnLst/>
                <a:rect l="l" t="t" r="r" b="b"/>
                <a:pathLst>
                  <a:path w="334" h="92" extrusionOk="0">
                    <a:moveTo>
                      <a:pt x="0" y="0"/>
                    </a:moveTo>
                    <a:cubicBezTo>
                      <a:pt x="37" y="54"/>
                      <a:pt x="98" y="92"/>
                      <a:pt x="170" y="92"/>
                    </a:cubicBezTo>
                    <a:cubicBezTo>
                      <a:pt x="238" y="92"/>
                      <a:pt x="293" y="58"/>
                      <a:pt x="334" y="10"/>
                    </a:cubicBezTo>
                    <a:lnTo>
                      <a:pt x="0" y="0"/>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89" name="Google Shape;1189;p24"/>
              <p:cNvSpPr/>
              <p:nvPr/>
            </p:nvSpPr>
            <p:spPr>
              <a:xfrm>
                <a:off x="211447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0" name="Google Shape;1190;p24"/>
              <p:cNvSpPr/>
              <p:nvPr/>
            </p:nvSpPr>
            <p:spPr>
              <a:xfrm>
                <a:off x="2132550" y="4445325"/>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1" name="Google Shape;1191;p24"/>
              <p:cNvSpPr/>
              <p:nvPr/>
            </p:nvSpPr>
            <p:spPr>
              <a:xfrm>
                <a:off x="211447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2" name="Google Shape;1192;p24"/>
              <p:cNvSpPr/>
              <p:nvPr/>
            </p:nvSpPr>
            <p:spPr>
              <a:xfrm>
                <a:off x="2132550" y="448135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3" name="Google Shape;1193;p24"/>
              <p:cNvSpPr/>
              <p:nvPr/>
            </p:nvSpPr>
            <p:spPr>
              <a:xfrm>
                <a:off x="2132550" y="4517375"/>
                <a:ext cx="10850" cy="10850"/>
              </a:xfrm>
              <a:custGeom>
                <a:avLst/>
                <a:gdLst/>
                <a:ahLst/>
                <a:cxnLst/>
                <a:rect l="l" t="t" r="r" b="b"/>
                <a:pathLst>
                  <a:path w="434" h="434" extrusionOk="0">
                    <a:moveTo>
                      <a:pt x="215" y="0"/>
                    </a:moveTo>
                    <a:cubicBezTo>
                      <a:pt x="96" y="0"/>
                      <a:pt x="1" y="96"/>
                      <a:pt x="1" y="215"/>
                    </a:cubicBezTo>
                    <a:cubicBezTo>
                      <a:pt x="1"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4" name="Google Shape;1194;p24"/>
              <p:cNvSpPr/>
              <p:nvPr/>
            </p:nvSpPr>
            <p:spPr>
              <a:xfrm>
                <a:off x="211447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5" name="Google Shape;1195;p24"/>
              <p:cNvSpPr/>
              <p:nvPr/>
            </p:nvSpPr>
            <p:spPr>
              <a:xfrm>
                <a:off x="2132550" y="4553400"/>
                <a:ext cx="10850" cy="10850"/>
              </a:xfrm>
              <a:custGeom>
                <a:avLst/>
                <a:gdLst/>
                <a:ahLst/>
                <a:cxnLst/>
                <a:rect l="l" t="t" r="r" b="b"/>
                <a:pathLst>
                  <a:path w="434" h="434" extrusionOk="0">
                    <a:moveTo>
                      <a:pt x="215" y="1"/>
                    </a:moveTo>
                    <a:cubicBezTo>
                      <a:pt x="96" y="1"/>
                      <a:pt x="1" y="96"/>
                      <a:pt x="1" y="215"/>
                    </a:cubicBezTo>
                    <a:cubicBezTo>
                      <a:pt x="1"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6" name="Google Shape;1196;p24"/>
              <p:cNvSpPr/>
              <p:nvPr/>
            </p:nvSpPr>
            <p:spPr>
              <a:xfrm>
                <a:off x="211447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7" name="Google Shape;1197;p24"/>
              <p:cNvSpPr/>
              <p:nvPr/>
            </p:nvSpPr>
            <p:spPr>
              <a:xfrm>
                <a:off x="2132550" y="4589425"/>
                <a:ext cx="10850" cy="10850"/>
              </a:xfrm>
              <a:custGeom>
                <a:avLst/>
                <a:gdLst/>
                <a:ahLst/>
                <a:cxnLst/>
                <a:rect l="l" t="t" r="r" b="b"/>
                <a:pathLst>
                  <a:path w="434" h="434" extrusionOk="0">
                    <a:moveTo>
                      <a:pt x="215" y="0"/>
                    </a:moveTo>
                    <a:cubicBezTo>
                      <a:pt x="96" y="0"/>
                      <a:pt x="1" y="96"/>
                      <a:pt x="1" y="215"/>
                    </a:cubicBezTo>
                    <a:cubicBezTo>
                      <a:pt x="1" y="335"/>
                      <a:pt x="96" y="434"/>
                      <a:pt x="215" y="434"/>
                    </a:cubicBezTo>
                    <a:cubicBezTo>
                      <a:pt x="334" y="434"/>
                      <a:pt x="433" y="335"/>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8" name="Google Shape;1198;p24"/>
              <p:cNvSpPr/>
              <p:nvPr/>
            </p:nvSpPr>
            <p:spPr>
              <a:xfrm>
                <a:off x="211447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199" name="Google Shape;1199;p24"/>
              <p:cNvSpPr/>
              <p:nvPr/>
            </p:nvSpPr>
            <p:spPr>
              <a:xfrm>
                <a:off x="211447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0" name="Google Shape;1200;p24"/>
              <p:cNvSpPr/>
              <p:nvPr/>
            </p:nvSpPr>
            <p:spPr>
              <a:xfrm>
                <a:off x="2132550" y="4625450"/>
                <a:ext cx="10850" cy="10850"/>
              </a:xfrm>
              <a:custGeom>
                <a:avLst/>
                <a:gdLst/>
                <a:ahLst/>
                <a:cxnLst/>
                <a:rect l="l" t="t" r="r" b="b"/>
                <a:pathLst>
                  <a:path w="434" h="434" extrusionOk="0">
                    <a:moveTo>
                      <a:pt x="215" y="1"/>
                    </a:moveTo>
                    <a:cubicBezTo>
                      <a:pt x="96" y="1"/>
                      <a:pt x="1" y="96"/>
                      <a:pt x="1" y="215"/>
                    </a:cubicBezTo>
                    <a:cubicBezTo>
                      <a:pt x="1" y="338"/>
                      <a:pt x="96" y="433"/>
                      <a:pt x="215" y="433"/>
                    </a:cubicBezTo>
                    <a:cubicBezTo>
                      <a:pt x="334" y="433"/>
                      <a:pt x="433" y="338"/>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1" name="Google Shape;1201;p24"/>
              <p:cNvSpPr/>
              <p:nvPr/>
            </p:nvSpPr>
            <p:spPr>
              <a:xfrm>
                <a:off x="2132550" y="4661475"/>
                <a:ext cx="10850" cy="10850"/>
              </a:xfrm>
              <a:custGeom>
                <a:avLst/>
                <a:gdLst/>
                <a:ahLst/>
                <a:cxnLst/>
                <a:rect l="l" t="t" r="r" b="b"/>
                <a:pathLst>
                  <a:path w="434" h="434" extrusionOk="0">
                    <a:moveTo>
                      <a:pt x="215" y="0"/>
                    </a:moveTo>
                    <a:cubicBezTo>
                      <a:pt x="96" y="0"/>
                      <a:pt x="1" y="96"/>
                      <a:pt x="1" y="219"/>
                    </a:cubicBezTo>
                    <a:cubicBezTo>
                      <a:pt x="1" y="338"/>
                      <a:pt x="96" y="434"/>
                      <a:pt x="215" y="434"/>
                    </a:cubicBezTo>
                    <a:cubicBezTo>
                      <a:pt x="334" y="434"/>
                      <a:pt x="433" y="338"/>
                      <a:pt x="433" y="219"/>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2" name="Google Shape;1202;p24"/>
              <p:cNvSpPr/>
              <p:nvPr/>
            </p:nvSpPr>
            <p:spPr>
              <a:xfrm>
                <a:off x="211447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3" name="Google Shape;1203;p24"/>
              <p:cNvSpPr/>
              <p:nvPr/>
            </p:nvSpPr>
            <p:spPr>
              <a:xfrm>
                <a:off x="211447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4" name="Google Shape;1204;p24"/>
              <p:cNvSpPr/>
              <p:nvPr/>
            </p:nvSpPr>
            <p:spPr>
              <a:xfrm>
                <a:off x="2132550" y="4697500"/>
                <a:ext cx="10850" cy="10850"/>
              </a:xfrm>
              <a:custGeom>
                <a:avLst/>
                <a:gdLst/>
                <a:ahLst/>
                <a:cxnLst/>
                <a:rect l="l" t="t" r="r" b="b"/>
                <a:pathLst>
                  <a:path w="434" h="434" extrusionOk="0">
                    <a:moveTo>
                      <a:pt x="215" y="1"/>
                    </a:moveTo>
                    <a:cubicBezTo>
                      <a:pt x="96" y="1"/>
                      <a:pt x="1" y="100"/>
                      <a:pt x="1" y="219"/>
                    </a:cubicBezTo>
                    <a:cubicBezTo>
                      <a:pt x="1"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5" name="Google Shape;1205;p24"/>
              <p:cNvSpPr/>
              <p:nvPr/>
            </p:nvSpPr>
            <p:spPr>
              <a:xfrm>
                <a:off x="211447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6" name="Google Shape;1206;p24"/>
              <p:cNvSpPr/>
              <p:nvPr/>
            </p:nvSpPr>
            <p:spPr>
              <a:xfrm>
                <a:off x="2132550" y="4733525"/>
                <a:ext cx="8725" cy="10850"/>
              </a:xfrm>
              <a:custGeom>
                <a:avLst/>
                <a:gdLst/>
                <a:ahLst/>
                <a:cxnLst/>
                <a:rect l="l" t="t" r="r" b="b"/>
                <a:pathLst>
                  <a:path w="349" h="434" extrusionOk="0">
                    <a:moveTo>
                      <a:pt x="215" y="0"/>
                    </a:moveTo>
                    <a:cubicBezTo>
                      <a:pt x="96" y="0"/>
                      <a:pt x="1" y="99"/>
                      <a:pt x="1" y="219"/>
                    </a:cubicBezTo>
                    <a:cubicBezTo>
                      <a:pt x="1" y="338"/>
                      <a:pt x="96" y="434"/>
                      <a:pt x="215" y="434"/>
                    </a:cubicBezTo>
                    <a:cubicBezTo>
                      <a:pt x="239" y="434"/>
                      <a:pt x="259" y="426"/>
                      <a:pt x="280" y="420"/>
                    </a:cubicBezTo>
                    <a:cubicBezTo>
                      <a:pt x="290" y="355"/>
                      <a:pt x="297" y="287"/>
                      <a:pt x="311" y="219"/>
                    </a:cubicBezTo>
                    <a:cubicBezTo>
                      <a:pt x="311" y="209"/>
                      <a:pt x="314" y="198"/>
                      <a:pt x="314" y="192"/>
                    </a:cubicBezTo>
                    <a:cubicBezTo>
                      <a:pt x="324" y="143"/>
                      <a:pt x="338" y="96"/>
                      <a:pt x="348" y="49"/>
                    </a:cubicBezTo>
                    <a:cubicBezTo>
                      <a:pt x="311" y="21"/>
                      <a:pt x="266"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7" name="Google Shape;1207;p24"/>
              <p:cNvSpPr/>
              <p:nvPr/>
            </p:nvSpPr>
            <p:spPr>
              <a:xfrm>
                <a:off x="211447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8" name="Google Shape;1208;p24"/>
              <p:cNvSpPr/>
              <p:nvPr/>
            </p:nvSpPr>
            <p:spPr>
              <a:xfrm>
                <a:off x="2132550" y="4769725"/>
                <a:ext cx="5050" cy="10600"/>
              </a:xfrm>
              <a:custGeom>
                <a:avLst/>
                <a:gdLst/>
                <a:ahLst/>
                <a:cxnLst/>
                <a:rect l="l" t="t" r="r" b="b"/>
                <a:pathLst>
                  <a:path w="202" h="424" extrusionOk="0">
                    <a:moveTo>
                      <a:pt x="198" y="0"/>
                    </a:moveTo>
                    <a:lnTo>
                      <a:pt x="198" y="0"/>
                    </a:lnTo>
                    <a:cubicBezTo>
                      <a:pt x="86" y="11"/>
                      <a:pt x="1" y="99"/>
                      <a:pt x="1" y="212"/>
                    </a:cubicBezTo>
                    <a:cubicBezTo>
                      <a:pt x="1" y="324"/>
                      <a:pt x="89" y="416"/>
                      <a:pt x="201" y="423"/>
                    </a:cubicBezTo>
                    <a:cubicBezTo>
                      <a:pt x="198" y="355"/>
                      <a:pt x="194" y="283"/>
                      <a:pt x="194" y="212"/>
                    </a:cubicBezTo>
                    <a:cubicBezTo>
                      <a:pt x="194" y="140"/>
                      <a:pt x="194" y="69"/>
                      <a:pt x="19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09" name="Google Shape;1209;p24"/>
              <p:cNvSpPr/>
              <p:nvPr/>
            </p:nvSpPr>
            <p:spPr>
              <a:xfrm>
                <a:off x="2132550" y="4805575"/>
                <a:ext cx="8300" cy="10850"/>
              </a:xfrm>
              <a:custGeom>
                <a:avLst/>
                <a:gdLst/>
                <a:ahLst/>
                <a:cxnLst/>
                <a:rect l="l" t="t" r="r" b="b"/>
                <a:pathLst>
                  <a:path w="332" h="434" extrusionOk="0">
                    <a:moveTo>
                      <a:pt x="215" y="0"/>
                    </a:moveTo>
                    <a:cubicBezTo>
                      <a:pt x="96" y="0"/>
                      <a:pt x="1" y="99"/>
                      <a:pt x="1" y="219"/>
                    </a:cubicBezTo>
                    <a:cubicBezTo>
                      <a:pt x="1" y="338"/>
                      <a:pt x="96" y="434"/>
                      <a:pt x="215" y="434"/>
                    </a:cubicBezTo>
                    <a:cubicBezTo>
                      <a:pt x="259" y="434"/>
                      <a:pt x="297" y="420"/>
                      <a:pt x="331" y="396"/>
                    </a:cubicBezTo>
                    <a:cubicBezTo>
                      <a:pt x="320" y="338"/>
                      <a:pt x="314" y="277"/>
                      <a:pt x="303" y="219"/>
                    </a:cubicBezTo>
                    <a:cubicBezTo>
                      <a:pt x="297" y="151"/>
                      <a:pt x="290" y="82"/>
                      <a:pt x="283" y="14"/>
                    </a:cubicBezTo>
                    <a:cubicBezTo>
                      <a:pt x="259" y="8"/>
                      <a:pt x="239"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0" name="Google Shape;1210;p24"/>
              <p:cNvSpPr/>
              <p:nvPr/>
            </p:nvSpPr>
            <p:spPr>
              <a:xfrm>
                <a:off x="211447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1" name="Google Shape;1211;p24"/>
              <p:cNvSpPr/>
              <p:nvPr/>
            </p:nvSpPr>
            <p:spPr>
              <a:xfrm>
                <a:off x="2132550" y="4841700"/>
                <a:ext cx="10850" cy="10750"/>
              </a:xfrm>
              <a:custGeom>
                <a:avLst/>
                <a:gdLst/>
                <a:ahLst/>
                <a:cxnLst/>
                <a:rect l="l" t="t" r="r" b="b"/>
                <a:pathLst>
                  <a:path w="434" h="430" extrusionOk="0">
                    <a:moveTo>
                      <a:pt x="215" y="0"/>
                    </a:moveTo>
                    <a:cubicBezTo>
                      <a:pt x="96" y="0"/>
                      <a:pt x="1" y="96"/>
                      <a:pt x="1" y="215"/>
                    </a:cubicBezTo>
                    <a:cubicBezTo>
                      <a:pt x="1"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2" name="Google Shape;1212;p24"/>
              <p:cNvSpPr/>
              <p:nvPr/>
            </p:nvSpPr>
            <p:spPr>
              <a:xfrm>
                <a:off x="211447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3" name="Google Shape;1213;p24"/>
              <p:cNvSpPr/>
              <p:nvPr/>
            </p:nvSpPr>
            <p:spPr>
              <a:xfrm>
                <a:off x="211447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4" name="Google Shape;1214;p24"/>
              <p:cNvSpPr/>
              <p:nvPr/>
            </p:nvSpPr>
            <p:spPr>
              <a:xfrm>
                <a:off x="2132550" y="487772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5" name="Google Shape;1215;p24"/>
              <p:cNvSpPr/>
              <p:nvPr/>
            </p:nvSpPr>
            <p:spPr>
              <a:xfrm>
                <a:off x="211447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6" name="Google Shape;1216;p24"/>
              <p:cNvSpPr/>
              <p:nvPr/>
            </p:nvSpPr>
            <p:spPr>
              <a:xfrm>
                <a:off x="2132550" y="4913750"/>
                <a:ext cx="10850" cy="10825"/>
              </a:xfrm>
              <a:custGeom>
                <a:avLst/>
                <a:gdLst/>
                <a:ahLst/>
                <a:cxnLst/>
                <a:rect l="l" t="t" r="r" b="b"/>
                <a:pathLst>
                  <a:path w="434" h="433" extrusionOk="0">
                    <a:moveTo>
                      <a:pt x="215" y="0"/>
                    </a:moveTo>
                    <a:cubicBezTo>
                      <a:pt x="96" y="0"/>
                      <a:pt x="1" y="96"/>
                      <a:pt x="1" y="215"/>
                    </a:cubicBezTo>
                    <a:cubicBezTo>
                      <a:pt x="1"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7" name="Google Shape;1217;p24"/>
              <p:cNvSpPr/>
              <p:nvPr/>
            </p:nvSpPr>
            <p:spPr>
              <a:xfrm>
                <a:off x="211447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8" name="Google Shape;1218;p24"/>
              <p:cNvSpPr/>
              <p:nvPr/>
            </p:nvSpPr>
            <p:spPr>
              <a:xfrm>
                <a:off x="2132550" y="4949775"/>
                <a:ext cx="10850" cy="10850"/>
              </a:xfrm>
              <a:custGeom>
                <a:avLst/>
                <a:gdLst/>
                <a:ahLst/>
                <a:cxnLst/>
                <a:rect l="l" t="t" r="r" b="b"/>
                <a:pathLst>
                  <a:path w="434" h="434" extrusionOk="0">
                    <a:moveTo>
                      <a:pt x="215" y="1"/>
                    </a:moveTo>
                    <a:cubicBezTo>
                      <a:pt x="96" y="1"/>
                      <a:pt x="1" y="95"/>
                      <a:pt x="1" y="215"/>
                    </a:cubicBezTo>
                    <a:cubicBezTo>
                      <a:pt x="1"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19" name="Google Shape;1219;p24"/>
              <p:cNvSpPr/>
              <p:nvPr/>
            </p:nvSpPr>
            <p:spPr>
              <a:xfrm>
                <a:off x="2132550" y="4985800"/>
                <a:ext cx="9400" cy="10750"/>
              </a:xfrm>
              <a:custGeom>
                <a:avLst/>
                <a:gdLst/>
                <a:ahLst/>
                <a:cxnLst/>
                <a:rect l="l" t="t" r="r" b="b"/>
                <a:pathLst>
                  <a:path w="376" h="430" extrusionOk="0">
                    <a:moveTo>
                      <a:pt x="215" y="0"/>
                    </a:moveTo>
                    <a:cubicBezTo>
                      <a:pt x="96" y="0"/>
                      <a:pt x="1" y="96"/>
                      <a:pt x="1" y="215"/>
                    </a:cubicBezTo>
                    <a:cubicBezTo>
                      <a:pt x="1" y="327"/>
                      <a:pt x="86" y="420"/>
                      <a:pt x="198" y="430"/>
                    </a:cubicBezTo>
                    <a:cubicBezTo>
                      <a:pt x="205" y="416"/>
                      <a:pt x="212" y="406"/>
                      <a:pt x="215" y="395"/>
                    </a:cubicBezTo>
                    <a:cubicBezTo>
                      <a:pt x="249" y="334"/>
                      <a:pt x="283" y="277"/>
                      <a:pt x="314" y="215"/>
                    </a:cubicBezTo>
                    <a:cubicBezTo>
                      <a:pt x="338" y="170"/>
                      <a:pt x="355" y="120"/>
                      <a:pt x="375" y="72"/>
                    </a:cubicBezTo>
                    <a:cubicBezTo>
                      <a:pt x="338" y="27"/>
                      <a:pt x="280"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0" name="Google Shape;1220;p24"/>
              <p:cNvSpPr/>
              <p:nvPr/>
            </p:nvSpPr>
            <p:spPr>
              <a:xfrm>
                <a:off x="211447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1" name="Google Shape;1221;p24"/>
              <p:cNvSpPr/>
              <p:nvPr/>
            </p:nvSpPr>
            <p:spPr>
              <a:xfrm>
                <a:off x="2078900" y="4434675"/>
                <a:ext cx="9900" cy="3425"/>
              </a:xfrm>
              <a:custGeom>
                <a:avLst/>
                <a:gdLst/>
                <a:ahLst/>
                <a:cxnLst/>
                <a:rect l="l" t="t" r="r" b="b"/>
                <a:pathLst>
                  <a:path w="396" h="137" extrusionOk="0">
                    <a:moveTo>
                      <a:pt x="0" y="1"/>
                    </a:moveTo>
                    <a:lnTo>
                      <a:pt x="0" y="1"/>
                    </a:lnTo>
                    <a:cubicBezTo>
                      <a:pt x="34" y="79"/>
                      <a:pt x="109" y="137"/>
                      <a:pt x="201" y="137"/>
                    </a:cubicBezTo>
                    <a:cubicBezTo>
                      <a:pt x="287" y="137"/>
                      <a:pt x="358" y="86"/>
                      <a:pt x="395" y="14"/>
                    </a:cubicBezTo>
                    <a:lnTo>
                      <a:pt x="0"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2" name="Google Shape;1222;p24"/>
              <p:cNvSpPr/>
              <p:nvPr/>
            </p:nvSpPr>
            <p:spPr>
              <a:xfrm>
                <a:off x="2078475" y="446330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3" name="Google Shape;1223;p24"/>
              <p:cNvSpPr/>
              <p:nvPr/>
            </p:nvSpPr>
            <p:spPr>
              <a:xfrm>
                <a:off x="209652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4" name="Google Shape;1224;p24"/>
              <p:cNvSpPr/>
              <p:nvPr/>
            </p:nvSpPr>
            <p:spPr>
              <a:xfrm>
                <a:off x="2078475" y="4499325"/>
                <a:ext cx="10825" cy="10825"/>
              </a:xfrm>
              <a:custGeom>
                <a:avLst/>
                <a:gdLst/>
                <a:ahLst/>
                <a:cxnLst/>
                <a:rect l="l" t="t" r="r" b="b"/>
                <a:pathLst>
                  <a:path w="433" h="433" extrusionOk="0">
                    <a:moveTo>
                      <a:pt x="218" y="0"/>
                    </a:moveTo>
                    <a:cubicBezTo>
                      <a:pt x="99" y="0"/>
                      <a:pt x="0" y="99"/>
                      <a:pt x="0" y="218"/>
                    </a:cubicBezTo>
                    <a:cubicBezTo>
                      <a:pt x="0" y="338"/>
                      <a:pt x="99" y="433"/>
                      <a:pt x="218" y="433"/>
                    </a:cubicBezTo>
                    <a:cubicBezTo>
                      <a:pt x="337" y="433"/>
                      <a:pt x="433" y="338"/>
                      <a:pt x="433" y="218"/>
                    </a:cubicBezTo>
                    <a:cubicBezTo>
                      <a:pt x="433" y="99"/>
                      <a:pt x="337"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5" name="Google Shape;1225;p24"/>
              <p:cNvSpPr/>
              <p:nvPr/>
            </p:nvSpPr>
            <p:spPr>
              <a:xfrm>
                <a:off x="209652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6" name="Google Shape;1226;p24"/>
              <p:cNvSpPr/>
              <p:nvPr/>
            </p:nvSpPr>
            <p:spPr>
              <a:xfrm>
                <a:off x="209652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7" name="Google Shape;1227;p24"/>
              <p:cNvSpPr/>
              <p:nvPr/>
            </p:nvSpPr>
            <p:spPr>
              <a:xfrm>
                <a:off x="2078475" y="4535350"/>
                <a:ext cx="10825" cy="10850"/>
              </a:xfrm>
              <a:custGeom>
                <a:avLst/>
                <a:gdLst/>
                <a:ahLst/>
                <a:cxnLst/>
                <a:rect l="l" t="t" r="r" b="b"/>
                <a:pathLst>
                  <a:path w="433" h="434" extrusionOk="0">
                    <a:moveTo>
                      <a:pt x="218" y="1"/>
                    </a:moveTo>
                    <a:cubicBezTo>
                      <a:pt x="99" y="1"/>
                      <a:pt x="0" y="99"/>
                      <a:pt x="0" y="218"/>
                    </a:cubicBezTo>
                    <a:cubicBezTo>
                      <a:pt x="0" y="337"/>
                      <a:pt x="99" y="433"/>
                      <a:pt x="218" y="433"/>
                    </a:cubicBezTo>
                    <a:cubicBezTo>
                      <a:pt x="337" y="433"/>
                      <a:pt x="433" y="337"/>
                      <a:pt x="433" y="218"/>
                    </a:cubicBezTo>
                    <a:cubicBezTo>
                      <a:pt x="433" y="99"/>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8" name="Google Shape;1228;p24"/>
              <p:cNvSpPr/>
              <p:nvPr/>
            </p:nvSpPr>
            <p:spPr>
              <a:xfrm>
                <a:off x="2078475" y="4571375"/>
                <a:ext cx="10825" cy="10825"/>
              </a:xfrm>
              <a:custGeom>
                <a:avLst/>
                <a:gdLst/>
                <a:ahLst/>
                <a:cxnLst/>
                <a:rect l="l" t="t" r="r" b="b"/>
                <a:pathLst>
                  <a:path w="433" h="433" extrusionOk="0">
                    <a:moveTo>
                      <a:pt x="218" y="0"/>
                    </a:moveTo>
                    <a:cubicBezTo>
                      <a:pt x="99" y="0"/>
                      <a:pt x="0" y="99"/>
                      <a:pt x="0" y="219"/>
                    </a:cubicBezTo>
                    <a:cubicBezTo>
                      <a:pt x="0" y="338"/>
                      <a:pt x="99" y="433"/>
                      <a:pt x="218" y="433"/>
                    </a:cubicBezTo>
                    <a:cubicBezTo>
                      <a:pt x="337" y="433"/>
                      <a:pt x="433" y="338"/>
                      <a:pt x="433" y="219"/>
                    </a:cubicBezTo>
                    <a:cubicBezTo>
                      <a:pt x="433" y="99"/>
                      <a:pt x="337"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29" name="Google Shape;1229;p24"/>
              <p:cNvSpPr/>
              <p:nvPr/>
            </p:nvSpPr>
            <p:spPr>
              <a:xfrm>
                <a:off x="209652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0" name="Google Shape;1230;p24"/>
              <p:cNvSpPr/>
              <p:nvPr/>
            </p:nvSpPr>
            <p:spPr>
              <a:xfrm>
                <a:off x="2078475" y="4607400"/>
                <a:ext cx="10825" cy="10850"/>
              </a:xfrm>
              <a:custGeom>
                <a:avLst/>
                <a:gdLst/>
                <a:ahLst/>
                <a:cxnLst/>
                <a:rect l="l" t="t" r="r" b="b"/>
                <a:pathLst>
                  <a:path w="433" h="434" extrusionOk="0">
                    <a:moveTo>
                      <a:pt x="218" y="1"/>
                    </a:moveTo>
                    <a:cubicBezTo>
                      <a:pt x="99" y="1"/>
                      <a:pt x="0" y="99"/>
                      <a:pt x="0" y="218"/>
                    </a:cubicBezTo>
                    <a:cubicBezTo>
                      <a:pt x="0" y="338"/>
                      <a:pt x="99" y="433"/>
                      <a:pt x="218" y="433"/>
                    </a:cubicBezTo>
                    <a:cubicBezTo>
                      <a:pt x="337" y="433"/>
                      <a:pt x="433" y="338"/>
                      <a:pt x="433" y="218"/>
                    </a:cubicBezTo>
                    <a:cubicBezTo>
                      <a:pt x="433" y="99"/>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1" name="Google Shape;1231;p24"/>
              <p:cNvSpPr/>
              <p:nvPr/>
            </p:nvSpPr>
            <p:spPr>
              <a:xfrm>
                <a:off x="2096525" y="4589425"/>
                <a:ext cx="10825" cy="10850"/>
              </a:xfrm>
              <a:custGeom>
                <a:avLst/>
                <a:gdLst/>
                <a:ahLst/>
                <a:cxnLst/>
                <a:rect l="l" t="t" r="r" b="b"/>
                <a:pathLst>
                  <a:path w="433" h="434" extrusionOk="0">
                    <a:moveTo>
                      <a:pt x="215" y="0"/>
                    </a:moveTo>
                    <a:cubicBezTo>
                      <a:pt x="96" y="0"/>
                      <a:pt x="0" y="96"/>
                      <a:pt x="0" y="215"/>
                    </a:cubicBezTo>
                    <a:cubicBezTo>
                      <a:pt x="0" y="335"/>
                      <a:pt x="96" y="434"/>
                      <a:pt x="215" y="434"/>
                    </a:cubicBezTo>
                    <a:cubicBezTo>
                      <a:pt x="334" y="434"/>
                      <a:pt x="433" y="335"/>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2" name="Google Shape;1232;p24"/>
              <p:cNvSpPr/>
              <p:nvPr/>
            </p:nvSpPr>
            <p:spPr>
              <a:xfrm>
                <a:off x="2096525" y="4625450"/>
                <a:ext cx="10825" cy="10850"/>
              </a:xfrm>
              <a:custGeom>
                <a:avLst/>
                <a:gdLst/>
                <a:ahLst/>
                <a:cxnLst/>
                <a:rect l="l" t="t" r="r" b="b"/>
                <a:pathLst>
                  <a:path w="433" h="434" extrusionOk="0">
                    <a:moveTo>
                      <a:pt x="215" y="1"/>
                    </a:moveTo>
                    <a:cubicBezTo>
                      <a:pt x="96" y="1"/>
                      <a:pt x="0" y="96"/>
                      <a:pt x="0" y="215"/>
                    </a:cubicBezTo>
                    <a:cubicBezTo>
                      <a:pt x="0" y="338"/>
                      <a:pt x="96" y="433"/>
                      <a:pt x="215" y="433"/>
                    </a:cubicBezTo>
                    <a:cubicBezTo>
                      <a:pt x="334" y="433"/>
                      <a:pt x="433" y="338"/>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3" name="Google Shape;1233;p24"/>
              <p:cNvSpPr/>
              <p:nvPr/>
            </p:nvSpPr>
            <p:spPr>
              <a:xfrm>
                <a:off x="2078475" y="4643500"/>
                <a:ext cx="10825" cy="10750"/>
              </a:xfrm>
              <a:custGeom>
                <a:avLst/>
                <a:gdLst/>
                <a:ahLst/>
                <a:cxnLst/>
                <a:rect l="l" t="t" r="r" b="b"/>
                <a:pathLst>
                  <a:path w="433" h="430" extrusionOk="0">
                    <a:moveTo>
                      <a:pt x="218" y="1"/>
                    </a:moveTo>
                    <a:cubicBezTo>
                      <a:pt x="99" y="1"/>
                      <a:pt x="0" y="96"/>
                      <a:pt x="0" y="216"/>
                    </a:cubicBezTo>
                    <a:cubicBezTo>
                      <a:pt x="0" y="335"/>
                      <a:pt x="99" y="430"/>
                      <a:pt x="218" y="430"/>
                    </a:cubicBezTo>
                    <a:cubicBezTo>
                      <a:pt x="337" y="430"/>
                      <a:pt x="433" y="335"/>
                      <a:pt x="433" y="216"/>
                    </a:cubicBezTo>
                    <a:cubicBezTo>
                      <a:pt x="433" y="96"/>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4" name="Google Shape;1234;p24"/>
              <p:cNvSpPr/>
              <p:nvPr/>
            </p:nvSpPr>
            <p:spPr>
              <a:xfrm>
                <a:off x="2078475" y="467955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5" name="Google Shape;1235;p24"/>
              <p:cNvSpPr/>
              <p:nvPr/>
            </p:nvSpPr>
            <p:spPr>
              <a:xfrm>
                <a:off x="2096525" y="4661475"/>
                <a:ext cx="10825" cy="10850"/>
              </a:xfrm>
              <a:custGeom>
                <a:avLst/>
                <a:gdLst/>
                <a:ahLst/>
                <a:cxnLst/>
                <a:rect l="l" t="t" r="r" b="b"/>
                <a:pathLst>
                  <a:path w="433" h="434" extrusionOk="0">
                    <a:moveTo>
                      <a:pt x="215" y="0"/>
                    </a:moveTo>
                    <a:cubicBezTo>
                      <a:pt x="96" y="0"/>
                      <a:pt x="0" y="96"/>
                      <a:pt x="0" y="219"/>
                    </a:cubicBezTo>
                    <a:cubicBezTo>
                      <a:pt x="0" y="338"/>
                      <a:pt x="96" y="434"/>
                      <a:pt x="215" y="434"/>
                    </a:cubicBezTo>
                    <a:cubicBezTo>
                      <a:pt x="334" y="434"/>
                      <a:pt x="433" y="338"/>
                      <a:pt x="433" y="219"/>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6" name="Google Shape;1236;p24"/>
              <p:cNvSpPr/>
              <p:nvPr/>
            </p:nvSpPr>
            <p:spPr>
              <a:xfrm>
                <a:off x="2096525" y="469750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7" name="Google Shape;1237;p24"/>
              <p:cNvSpPr/>
              <p:nvPr/>
            </p:nvSpPr>
            <p:spPr>
              <a:xfrm>
                <a:off x="2078475" y="471555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8" name="Google Shape;1238;p24"/>
              <p:cNvSpPr/>
              <p:nvPr/>
            </p:nvSpPr>
            <p:spPr>
              <a:xfrm>
                <a:off x="2078475" y="4751600"/>
                <a:ext cx="10825" cy="10825"/>
              </a:xfrm>
              <a:custGeom>
                <a:avLst/>
                <a:gdLst/>
                <a:ahLst/>
                <a:cxnLst/>
                <a:rect l="l" t="t" r="r" b="b"/>
                <a:pathLst>
                  <a:path w="433" h="433" extrusionOk="0">
                    <a:moveTo>
                      <a:pt x="218" y="0"/>
                    </a:moveTo>
                    <a:cubicBezTo>
                      <a:pt x="99" y="0"/>
                      <a:pt x="0" y="95"/>
                      <a:pt x="0" y="214"/>
                    </a:cubicBezTo>
                    <a:cubicBezTo>
                      <a:pt x="0" y="334"/>
                      <a:pt x="99" y="433"/>
                      <a:pt x="218" y="433"/>
                    </a:cubicBezTo>
                    <a:cubicBezTo>
                      <a:pt x="337" y="433"/>
                      <a:pt x="433" y="334"/>
                      <a:pt x="433" y="214"/>
                    </a:cubicBezTo>
                    <a:cubicBezTo>
                      <a:pt x="433" y="95"/>
                      <a:pt x="337"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39" name="Google Shape;1239;p24"/>
              <p:cNvSpPr/>
              <p:nvPr/>
            </p:nvSpPr>
            <p:spPr>
              <a:xfrm>
                <a:off x="2096525" y="473352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0" name="Google Shape;1240;p24"/>
              <p:cNvSpPr/>
              <p:nvPr/>
            </p:nvSpPr>
            <p:spPr>
              <a:xfrm>
                <a:off x="2096525" y="4769550"/>
                <a:ext cx="10825" cy="10850"/>
              </a:xfrm>
              <a:custGeom>
                <a:avLst/>
                <a:gdLst/>
                <a:ahLst/>
                <a:cxnLst/>
                <a:rect l="l" t="t" r="r" b="b"/>
                <a:pathLst>
                  <a:path w="433" h="434" extrusionOk="0">
                    <a:moveTo>
                      <a:pt x="215" y="1"/>
                    </a:moveTo>
                    <a:cubicBezTo>
                      <a:pt x="96" y="1"/>
                      <a:pt x="0" y="100"/>
                      <a:pt x="0" y="219"/>
                    </a:cubicBezTo>
                    <a:cubicBezTo>
                      <a:pt x="0" y="338"/>
                      <a:pt x="96" y="433"/>
                      <a:pt x="215" y="433"/>
                    </a:cubicBezTo>
                    <a:cubicBezTo>
                      <a:pt x="334" y="433"/>
                      <a:pt x="433" y="338"/>
                      <a:pt x="433" y="219"/>
                    </a:cubicBezTo>
                    <a:cubicBezTo>
                      <a:pt x="433" y="100"/>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1" name="Google Shape;1241;p24"/>
              <p:cNvSpPr/>
              <p:nvPr/>
            </p:nvSpPr>
            <p:spPr>
              <a:xfrm>
                <a:off x="2078475" y="4787600"/>
                <a:ext cx="10825" cy="10850"/>
              </a:xfrm>
              <a:custGeom>
                <a:avLst/>
                <a:gdLst/>
                <a:ahLst/>
                <a:cxnLst/>
                <a:rect l="l" t="t" r="r" b="b"/>
                <a:pathLst>
                  <a:path w="433" h="434" extrusionOk="0">
                    <a:moveTo>
                      <a:pt x="218" y="1"/>
                    </a:moveTo>
                    <a:cubicBezTo>
                      <a:pt x="99" y="1"/>
                      <a:pt x="0" y="96"/>
                      <a:pt x="0" y="216"/>
                    </a:cubicBezTo>
                    <a:cubicBezTo>
                      <a:pt x="0" y="335"/>
                      <a:pt x="99" y="433"/>
                      <a:pt x="218" y="433"/>
                    </a:cubicBezTo>
                    <a:cubicBezTo>
                      <a:pt x="337" y="433"/>
                      <a:pt x="433" y="335"/>
                      <a:pt x="433" y="216"/>
                    </a:cubicBezTo>
                    <a:cubicBezTo>
                      <a:pt x="433" y="96"/>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2" name="Google Shape;1242;p24"/>
              <p:cNvSpPr/>
              <p:nvPr/>
            </p:nvSpPr>
            <p:spPr>
              <a:xfrm>
                <a:off x="2096525" y="4805575"/>
                <a:ext cx="10825" cy="10850"/>
              </a:xfrm>
              <a:custGeom>
                <a:avLst/>
                <a:gdLst/>
                <a:ahLst/>
                <a:cxnLst/>
                <a:rect l="l" t="t" r="r" b="b"/>
                <a:pathLst>
                  <a:path w="433" h="434" extrusionOk="0">
                    <a:moveTo>
                      <a:pt x="215" y="0"/>
                    </a:moveTo>
                    <a:cubicBezTo>
                      <a:pt x="96" y="0"/>
                      <a:pt x="0" y="99"/>
                      <a:pt x="0" y="219"/>
                    </a:cubicBezTo>
                    <a:cubicBezTo>
                      <a:pt x="0" y="338"/>
                      <a:pt x="96" y="434"/>
                      <a:pt x="215" y="434"/>
                    </a:cubicBezTo>
                    <a:cubicBezTo>
                      <a:pt x="334" y="434"/>
                      <a:pt x="433" y="338"/>
                      <a:pt x="433" y="219"/>
                    </a:cubicBezTo>
                    <a:cubicBezTo>
                      <a:pt x="433"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3" name="Google Shape;1243;p24"/>
              <p:cNvSpPr/>
              <p:nvPr/>
            </p:nvSpPr>
            <p:spPr>
              <a:xfrm>
                <a:off x="2078475" y="4823650"/>
                <a:ext cx="10825" cy="10825"/>
              </a:xfrm>
              <a:custGeom>
                <a:avLst/>
                <a:gdLst/>
                <a:ahLst/>
                <a:cxnLst/>
                <a:rect l="l" t="t" r="r" b="b"/>
                <a:pathLst>
                  <a:path w="433" h="433" extrusionOk="0">
                    <a:moveTo>
                      <a:pt x="218" y="0"/>
                    </a:moveTo>
                    <a:cubicBezTo>
                      <a:pt x="99" y="0"/>
                      <a:pt x="0" y="95"/>
                      <a:pt x="0" y="214"/>
                    </a:cubicBezTo>
                    <a:cubicBezTo>
                      <a:pt x="0" y="337"/>
                      <a:pt x="99" y="433"/>
                      <a:pt x="218" y="433"/>
                    </a:cubicBezTo>
                    <a:cubicBezTo>
                      <a:pt x="337" y="433"/>
                      <a:pt x="433" y="337"/>
                      <a:pt x="433" y="214"/>
                    </a:cubicBezTo>
                    <a:cubicBezTo>
                      <a:pt x="433" y="95"/>
                      <a:pt x="337"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4" name="Google Shape;1244;p24"/>
              <p:cNvSpPr/>
              <p:nvPr/>
            </p:nvSpPr>
            <p:spPr>
              <a:xfrm>
                <a:off x="2096525" y="4841700"/>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5" name="Google Shape;1245;p24"/>
              <p:cNvSpPr/>
              <p:nvPr/>
            </p:nvSpPr>
            <p:spPr>
              <a:xfrm>
                <a:off x="2078475" y="4859650"/>
                <a:ext cx="10825" cy="10850"/>
              </a:xfrm>
              <a:custGeom>
                <a:avLst/>
                <a:gdLst/>
                <a:ahLst/>
                <a:cxnLst/>
                <a:rect l="l" t="t" r="r" b="b"/>
                <a:pathLst>
                  <a:path w="433" h="434" extrusionOk="0">
                    <a:moveTo>
                      <a:pt x="218" y="1"/>
                    </a:moveTo>
                    <a:cubicBezTo>
                      <a:pt x="99" y="1"/>
                      <a:pt x="0" y="96"/>
                      <a:pt x="0" y="219"/>
                    </a:cubicBezTo>
                    <a:cubicBezTo>
                      <a:pt x="0" y="338"/>
                      <a:pt x="99" y="433"/>
                      <a:pt x="218" y="433"/>
                    </a:cubicBezTo>
                    <a:cubicBezTo>
                      <a:pt x="337" y="433"/>
                      <a:pt x="433" y="338"/>
                      <a:pt x="433" y="219"/>
                    </a:cubicBezTo>
                    <a:cubicBezTo>
                      <a:pt x="433" y="96"/>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6" name="Google Shape;1246;p24"/>
              <p:cNvSpPr/>
              <p:nvPr/>
            </p:nvSpPr>
            <p:spPr>
              <a:xfrm>
                <a:off x="2096525" y="487772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7" name="Google Shape;1247;p24"/>
              <p:cNvSpPr/>
              <p:nvPr/>
            </p:nvSpPr>
            <p:spPr>
              <a:xfrm>
                <a:off x="2078475" y="489570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8" name="Google Shape;1248;p24"/>
              <p:cNvSpPr/>
              <p:nvPr/>
            </p:nvSpPr>
            <p:spPr>
              <a:xfrm>
                <a:off x="2096525" y="491375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49" name="Google Shape;1249;p24"/>
              <p:cNvSpPr/>
              <p:nvPr/>
            </p:nvSpPr>
            <p:spPr>
              <a:xfrm>
                <a:off x="2078475" y="493170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0" name="Google Shape;1250;p24"/>
              <p:cNvSpPr/>
              <p:nvPr/>
            </p:nvSpPr>
            <p:spPr>
              <a:xfrm>
                <a:off x="2096525" y="4949775"/>
                <a:ext cx="10825" cy="10850"/>
              </a:xfrm>
              <a:custGeom>
                <a:avLst/>
                <a:gdLst/>
                <a:ahLst/>
                <a:cxnLst/>
                <a:rect l="l" t="t" r="r" b="b"/>
                <a:pathLst>
                  <a:path w="433" h="434" extrusionOk="0">
                    <a:moveTo>
                      <a:pt x="215" y="1"/>
                    </a:moveTo>
                    <a:cubicBezTo>
                      <a:pt x="96" y="1"/>
                      <a:pt x="0" y="95"/>
                      <a:pt x="0" y="215"/>
                    </a:cubicBezTo>
                    <a:cubicBezTo>
                      <a:pt x="0" y="334"/>
                      <a:pt x="96" y="433"/>
                      <a:pt x="215" y="433"/>
                    </a:cubicBezTo>
                    <a:cubicBezTo>
                      <a:pt x="334" y="433"/>
                      <a:pt x="433" y="334"/>
                      <a:pt x="433" y="215"/>
                    </a:cubicBezTo>
                    <a:cubicBezTo>
                      <a:pt x="433" y="95"/>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1" name="Google Shape;1251;p24"/>
              <p:cNvSpPr/>
              <p:nvPr/>
            </p:nvSpPr>
            <p:spPr>
              <a:xfrm>
                <a:off x="2078475" y="4967750"/>
                <a:ext cx="10825" cy="10825"/>
              </a:xfrm>
              <a:custGeom>
                <a:avLst/>
                <a:gdLst/>
                <a:ahLst/>
                <a:cxnLst/>
                <a:rect l="l" t="t" r="r" b="b"/>
                <a:pathLst>
                  <a:path w="433" h="433" extrusionOk="0">
                    <a:moveTo>
                      <a:pt x="218" y="0"/>
                    </a:moveTo>
                    <a:cubicBezTo>
                      <a:pt x="99" y="0"/>
                      <a:pt x="0" y="99"/>
                      <a:pt x="0" y="218"/>
                    </a:cubicBezTo>
                    <a:cubicBezTo>
                      <a:pt x="0" y="337"/>
                      <a:pt x="99" y="433"/>
                      <a:pt x="218" y="433"/>
                    </a:cubicBezTo>
                    <a:cubicBezTo>
                      <a:pt x="337" y="433"/>
                      <a:pt x="433" y="337"/>
                      <a:pt x="433" y="218"/>
                    </a:cubicBezTo>
                    <a:cubicBezTo>
                      <a:pt x="433" y="99"/>
                      <a:pt x="337" y="0"/>
                      <a:pt x="218"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2" name="Google Shape;1252;p24"/>
              <p:cNvSpPr/>
              <p:nvPr/>
            </p:nvSpPr>
            <p:spPr>
              <a:xfrm>
                <a:off x="2096525" y="4985800"/>
                <a:ext cx="10825" cy="10825"/>
              </a:xfrm>
              <a:custGeom>
                <a:avLst/>
                <a:gdLst/>
                <a:ahLst/>
                <a:cxnLst/>
                <a:rect l="l" t="t" r="r" b="b"/>
                <a:pathLst>
                  <a:path w="433" h="433" extrusionOk="0">
                    <a:moveTo>
                      <a:pt x="215" y="0"/>
                    </a:moveTo>
                    <a:cubicBezTo>
                      <a:pt x="96" y="0"/>
                      <a:pt x="0" y="96"/>
                      <a:pt x="0" y="215"/>
                    </a:cubicBezTo>
                    <a:cubicBezTo>
                      <a:pt x="0" y="334"/>
                      <a:pt x="96" y="433"/>
                      <a:pt x="215" y="433"/>
                    </a:cubicBezTo>
                    <a:cubicBezTo>
                      <a:pt x="334" y="433"/>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3" name="Google Shape;1253;p24"/>
              <p:cNvSpPr/>
              <p:nvPr/>
            </p:nvSpPr>
            <p:spPr>
              <a:xfrm>
                <a:off x="2078475" y="5003750"/>
                <a:ext cx="10825" cy="10850"/>
              </a:xfrm>
              <a:custGeom>
                <a:avLst/>
                <a:gdLst/>
                <a:ahLst/>
                <a:cxnLst/>
                <a:rect l="l" t="t" r="r" b="b"/>
                <a:pathLst>
                  <a:path w="433" h="434" extrusionOk="0">
                    <a:moveTo>
                      <a:pt x="218" y="1"/>
                    </a:moveTo>
                    <a:cubicBezTo>
                      <a:pt x="99" y="1"/>
                      <a:pt x="0" y="100"/>
                      <a:pt x="0" y="219"/>
                    </a:cubicBezTo>
                    <a:cubicBezTo>
                      <a:pt x="0" y="339"/>
                      <a:pt x="99" y="433"/>
                      <a:pt x="218" y="433"/>
                    </a:cubicBezTo>
                    <a:cubicBezTo>
                      <a:pt x="337" y="433"/>
                      <a:pt x="433" y="339"/>
                      <a:pt x="433" y="219"/>
                    </a:cubicBezTo>
                    <a:cubicBezTo>
                      <a:pt x="433" y="100"/>
                      <a:pt x="337" y="1"/>
                      <a:pt x="21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4" name="Google Shape;1254;p24"/>
              <p:cNvSpPr/>
              <p:nvPr/>
            </p:nvSpPr>
            <p:spPr>
              <a:xfrm>
                <a:off x="2080950" y="5039875"/>
                <a:ext cx="3500" cy="975"/>
              </a:xfrm>
              <a:custGeom>
                <a:avLst/>
                <a:gdLst/>
                <a:ahLst/>
                <a:cxnLst/>
                <a:rect l="l" t="t" r="r" b="b"/>
                <a:pathLst>
                  <a:path w="140" h="39" extrusionOk="0">
                    <a:moveTo>
                      <a:pt x="119" y="1"/>
                    </a:moveTo>
                    <a:cubicBezTo>
                      <a:pt x="75" y="1"/>
                      <a:pt x="34" y="15"/>
                      <a:pt x="0" y="38"/>
                    </a:cubicBezTo>
                    <a:cubicBezTo>
                      <a:pt x="48" y="28"/>
                      <a:pt x="92" y="15"/>
                      <a:pt x="139" y="4"/>
                    </a:cubicBezTo>
                    <a:cubicBezTo>
                      <a:pt x="133" y="1"/>
                      <a:pt x="126" y="1"/>
                      <a:pt x="1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5" name="Google Shape;1255;p24"/>
              <p:cNvSpPr/>
              <p:nvPr/>
            </p:nvSpPr>
            <p:spPr>
              <a:xfrm>
                <a:off x="2096525" y="5021825"/>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228" y="433"/>
                      <a:pt x="242" y="426"/>
                      <a:pt x="252" y="426"/>
                    </a:cubicBezTo>
                    <a:cubicBezTo>
                      <a:pt x="297" y="399"/>
                      <a:pt x="341" y="375"/>
                      <a:pt x="382" y="348"/>
                    </a:cubicBezTo>
                    <a:cubicBezTo>
                      <a:pt x="412" y="311"/>
                      <a:pt x="433" y="266"/>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6" name="Google Shape;1256;p24"/>
              <p:cNvSpPr/>
              <p:nvPr/>
            </p:nvSpPr>
            <p:spPr>
              <a:xfrm>
                <a:off x="2042625" y="4433550"/>
                <a:ext cx="10400" cy="4550"/>
              </a:xfrm>
              <a:custGeom>
                <a:avLst/>
                <a:gdLst/>
                <a:ahLst/>
                <a:cxnLst/>
                <a:rect l="l" t="t" r="r" b="b"/>
                <a:pathLst>
                  <a:path w="416" h="182" extrusionOk="0">
                    <a:moveTo>
                      <a:pt x="0" y="1"/>
                    </a:moveTo>
                    <a:cubicBezTo>
                      <a:pt x="21" y="103"/>
                      <a:pt x="102" y="182"/>
                      <a:pt x="211" y="182"/>
                    </a:cubicBezTo>
                    <a:cubicBezTo>
                      <a:pt x="313" y="182"/>
                      <a:pt x="395" y="110"/>
                      <a:pt x="416" y="15"/>
                    </a:cubicBezTo>
                    <a:lnTo>
                      <a:pt x="0" y="1"/>
                    </a:ln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7" name="Google Shape;1257;p24"/>
              <p:cNvSpPr/>
              <p:nvPr/>
            </p:nvSpPr>
            <p:spPr>
              <a:xfrm>
                <a:off x="2042425" y="446330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8" name="Google Shape;1258;p24"/>
              <p:cNvSpPr/>
              <p:nvPr/>
            </p:nvSpPr>
            <p:spPr>
              <a:xfrm>
                <a:off x="2060500" y="4445325"/>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59" name="Google Shape;1259;p24"/>
              <p:cNvSpPr/>
              <p:nvPr/>
            </p:nvSpPr>
            <p:spPr>
              <a:xfrm>
                <a:off x="2042425" y="4499325"/>
                <a:ext cx="10850" cy="10825"/>
              </a:xfrm>
              <a:custGeom>
                <a:avLst/>
                <a:gdLst/>
                <a:ahLst/>
                <a:cxnLst/>
                <a:rect l="l" t="t" r="r" b="b"/>
                <a:pathLst>
                  <a:path w="434" h="433" extrusionOk="0">
                    <a:moveTo>
                      <a:pt x="219" y="0"/>
                    </a:moveTo>
                    <a:cubicBezTo>
                      <a:pt x="100" y="0"/>
                      <a:pt x="1" y="99"/>
                      <a:pt x="1" y="218"/>
                    </a:cubicBezTo>
                    <a:cubicBezTo>
                      <a:pt x="1" y="338"/>
                      <a:pt x="100" y="433"/>
                      <a:pt x="219" y="433"/>
                    </a:cubicBezTo>
                    <a:cubicBezTo>
                      <a:pt x="339" y="433"/>
                      <a:pt x="433" y="338"/>
                      <a:pt x="433" y="218"/>
                    </a:cubicBezTo>
                    <a:cubicBezTo>
                      <a:pt x="433" y="99"/>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0" name="Google Shape;1260;p24"/>
              <p:cNvSpPr/>
              <p:nvPr/>
            </p:nvSpPr>
            <p:spPr>
              <a:xfrm>
                <a:off x="2060500" y="448135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1" name="Google Shape;1261;p24"/>
              <p:cNvSpPr/>
              <p:nvPr/>
            </p:nvSpPr>
            <p:spPr>
              <a:xfrm>
                <a:off x="2042425" y="4535350"/>
                <a:ext cx="10850" cy="10850"/>
              </a:xfrm>
              <a:custGeom>
                <a:avLst/>
                <a:gdLst/>
                <a:ahLst/>
                <a:cxnLst/>
                <a:rect l="l" t="t" r="r" b="b"/>
                <a:pathLst>
                  <a:path w="434" h="434" extrusionOk="0">
                    <a:moveTo>
                      <a:pt x="219" y="1"/>
                    </a:moveTo>
                    <a:cubicBezTo>
                      <a:pt x="100" y="1"/>
                      <a:pt x="1" y="99"/>
                      <a:pt x="1" y="218"/>
                    </a:cubicBezTo>
                    <a:cubicBezTo>
                      <a:pt x="1" y="337"/>
                      <a:pt x="100" y="433"/>
                      <a:pt x="219" y="433"/>
                    </a:cubicBezTo>
                    <a:cubicBezTo>
                      <a:pt x="339" y="433"/>
                      <a:pt x="433" y="337"/>
                      <a:pt x="433" y="218"/>
                    </a:cubicBezTo>
                    <a:cubicBezTo>
                      <a:pt x="433" y="99"/>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2" name="Google Shape;1262;p24"/>
              <p:cNvSpPr/>
              <p:nvPr/>
            </p:nvSpPr>
            <p:spPr>
              <a:xfrm>
                <a:off x="2060500" y="4517375"/>
                <a:ext cx="10850" cy="10850"/>
              </a:xfrm>
              <a:custGeom>
                <a:avLst/>
                <a:gdLst/>
                <a:ahLst/>
                <a:cxnLst/>
                <a:rect l="l" t="t" r="r" b="b"/>
                <a:pathLst>
                  <a:path w="434" h="434" extrusionOk="0">
                    <a:moveTo>
                      <a:pt x="215" y="0"/>
                    </a:moveTo>
                    <a:cubicBezTo>
                      <a:pt x="95" y="0"/>
                      <a:pt x="1" y="96"/>
                      <a:pt x="1" y="215"/>
                    </a:cubicBezTo>
                    <a:cubicBezTo>
                      <a:pt x="1" y="335"/>
                      <a:pt x="95" y="433"/>
                      <a:pt x="215" y="433"/>
                    </a:cubicBezTo>
                    <a:cubicBezTo>
                      <a:pt x="334" y="433"/>
                      <a:pt x="433" y="335"/>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3" name="Google Shape;1263;p24"/>
              <p:cNvSpPr/>
              <p:nvPr/>
            </p:nvSpPr>
            <p:spPr>
              <a:xfrm>
                <a:off x="2060500" y="4553400"/>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4" name="Google Shape;1264;p24"/>
              <p:cNvSpPr/>
              <p:nvPr/>
            </p:nvSpPr>
            <p:spPr>
              <a:xfrm>
                <a:off x="2024725" y="4589425"/>
                <a:ext cx="10575" cy="10850"/>
              </a:xfrm>
              <a:custGeom>
                <a:avLst/>
                <a:gdLst/>
                <a:ahLst/>
                <a:cxnLst/>
                <a:rect l="l" t="t" r="r" b="b"/>
                <a:pathLst>
                  <a:path w="423" h="434" extrusionOk="0">
                    <a:moveTo>
                      <a:pt x="205" y="0"/>
                    </a:moveTo>
                    <a:cubicBezTo>
                      <a:pt x="106" y="0"/>
                      <a:pt x="28" y="69"/>
                      <a:pt x="1" y="157"/>
                    </a:cubicBezTo>
                    <a:lnTo>
                      <a:pt x="1" y="215"/>
                    </a:lnTo>
                    <a:cubicBezTo>
                      <a:pt x="1" y="239"/>
                      <a:pt x="1" y="259"/>
                      <a:pt x="4" y="280"/>
                    </a:cubicBezTo>
                    <a:cubicBezTo>
                      <a:pt x="31" y="368"/>
                      <a:pt x="110" y="434"/>
                      <a:pt x="205" y="434"/>
                    </a:cubicBezTo>
                    <a:cubicBezTo>
                      <a:pt x="324" y="434"/>
                      <a:pt x="423" y="335"/>
                      <a:pt x="423" y="215"/>
                    </a:cubicBezTo>
                    <a:cubicBezTo>
                      <a:pt x="423" y="96"/>
                      <a:pt x="324" y="0"/>
                      <a:pt x="20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5" name="Google Shape;1265;p24"/>
              <p:cNvSpPr/>
              <p:nvPr/>
            </p:nvSpPr>
            <p:spPr>
              <a:xfrm>
                <a:off x="2042425" y="4571375"/>
                <a:ext cx="10850" cy="10825"/>
              </a:xfrm>
              <a:custGeom>
                <a:avLst/>
                <a:gdLst/>
                <a:ahLst/>
                <a:cxnLst/>
                <a:rect l="l" t="t" r="r" b="b"/>
                <a:pathLst>
                  <a:path w="434" h="433" extrusionOk="0">
                    <a:moveTo>
                      <a:pt x="219" y="0"/>
                    </a:moveTo>
                    <a:cubicBezTo>
                      <a:pt x="100" y="0"/>
                      <a:pt x="1" y="99"/>
                      <a:pt x="1" y="219"/>
                    </a:cubicBezTo>
                    <a:cubicBezTo>
                      <a:pt x="1" y="338"/>
                      <a:pt x="100" y="433"/>
                      <a:pt x="219" y="433"/>
                    </a:cubicBezTo>
                    <a:cubicBezTo>
                      <a:pt x="339" y="433"/>
                      <a:pt x="433" y="338"/>
                      <a:pt x="433" y="219"/>
                    </a:cubicBezTo>
                    <a:cubicBezTo>
                      <a:pt x="433" y="99"/>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6" name="Google Shape;1266;p24"/>
              <p:cNvSpPr/>
              <p:nvPr/>
            </p:nvSpPr>
            <p:spPr>
              <a:xfrm>
                <a:off x="2042425" y="4607400"/>
                <a:ext cx="10850" cy="10850"/>
              </a:xfrm>
              <a:custGeom>
                <a:avLst/>
                <a:gdLst/>
                <a:ahLst/>
                <a:cxnLst/>
                <a:rect l="l" t="t" r="r" b="b"/>
                <a:pathLst>
                  <a:path w="434" h="434" extrusionOk="0">
                    <a:moveTo>
                      <a:pt x="219" y="1"/>
                    </a:moveTo>
                    <a:cubicBezTo>
                      <a:pt x="100" y="1"/>
                      <a:pt x="1" y="99"/>
                      <a:pt x="1" y="218"/>
                    </a:cubicBezTo>
                    <a:cubicBezTo>
                      <a:pt x="1" y="338"/>
                      <a:pt x="100" y="433"/>
                      <a:pt x="219" y="433"/>
                    </a:cubicBezTo>
                    <a:cubicBezTo>
                      <a:pt x="339" y="433"/>
                      <a:pt x="433" y="338"/>
                      <a:pt x="433" y="218"/>
                    </a:cubicBezTo>
                    <a:cubicBezTo>
                      <a:pt x="433" y="99"/>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7" name="Google Shape;1267;p24"/>
              <p:cNvSpPr/>
              <p:nvPr/>
            </p:nvSpPr>
            <p:spPr>
              <a:xfrm>
                <a:off x="2060500" y="4589425"/>
                <a:ext cx="10850" cy="10850"/>
              </a:xfrm>
              <a:custGeom>
                <a:avLst/>
                <a:gdLst/>
                <a:ahLst/>
                <a:cxnLst/>
                <a:rect l="l" t="t" r="r" b="b"/>
                <a:pathLst>
                  <a:path w="434" h="434" extrusionOk="0">
                    <a:moveTo>
                      <a:pt x="215" y="0"/>
                    </a:moveTo>
                    <a:cubicBezTo>
                      <a:pt x="95" y="0"/>
                      <a:pt x="1" y="96"/>
                      <a:pt x="1" y="215"/>
                    </a:cubicBezTo>
                    <a:cubicBezTo>
                      <a:pt x="1" y="335"/>
                      <a:pt x="95" y="434"/>
                      <a:pt x="215" y="434"/>
                    </a:cubicBezTo>
                    <a:cubicBezTo>
                      <a:pt x="334" y="434"/>
                      <a:pt x="433" y="335"/>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8" name="Google Shape;1268;p24"/>
              <p:cNvSpPr/>
              <p:nvPr/>
            </p:nvSpPr>
            <p:spPr>
              <a:xfrm>
                <a:off x="2025050" y="4625450"/>
                <a:ext cx="10250" cy="10850"/>
              </a:xfrm>
              <a:custGeom>
                <a:avLst/>
                <a:gdLst/>
                <a:ahLst/>
                <a:cxnLst/>
                <a:rect l="l" t="t" r="r" b="b"/>
                <a:pathLst>
                  <a:path w="410" h="434" extrusionOk="0">
                    <a:moveTo>
                      <a:pt x="192" y="1"/>
                    </a:moveTo>
                    <a:cubicBezTo>
                      <a:pt x="106" y="1"/>
                      <a:pt x="35" y="51"/>
                      <a:pt x="1" y="123"/>
                    </a:cubicBezTo>
                    <a:lnTo>
                      <a:pt x="1" y="215"/>
                    </a:lnTo>
                    <a:lnTo>
                      <a:pt x="1" y="314"/>
                    </a:lnTo>
                    <a:cubicBezTo>
                      <a:pt x="39" y="382"/>
                      <a:pt x="110" y="433"/>
                      <a:pt x="192" y="433"/>
                    </a:cubicBezTo>
                    <a:cubicBezTo>
                      <a:pt x="311" y="433"/>
                      <a:pt x="410" y="338"/>
                      <a:pt x="410" y="215"/>
                    </a:cubicBezTo>
                    <a:cubicBezTo>
                      <a:pt x="410" y="96"/>
                      <a:pt x="311" y="1"/>
                      <a:pt x="19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69" name="Google Shape;1269;p24"/>
              <p:cNvSpPr/>
              <p:nvPr/>
            </p:nvSpPr>
            <p:spPr>
              <a:xfrm>
                <a:off x="2042425" y="4643500"/>
                <a:ext cx="10850" cy="10750"/>
              </a:xfrm>
              <a:custGeom>
                <a:avLst/>
                <a:gdLst/>
                <a:ahLst/>
                <a:cxnLst/>
                <a:rect l="l" t="t" r="r" b="b"/>
                <a:pathLst>
                  <a:path w="434" h="430" extrusionOk="0">
                    <a:moveTo>
                      <a:pt x="219" y="1"/>
                    </a:moveTo>
                    <a:cubicBezTo>
                      <a:pt x="100" y="1"/>
                      <a:pt x="1" y="96"/>
                      <a:pt x="1" y="216"/>
                    </a:cubicBezTo>
                    <a:cubicBezTo>
                      <a:pt x="1" y="335"/>
                      <a:pt x="100" y="430"/>
                      <a:pt x="219" y="430"/>
                    </a:cubicBezTo>
                    <a:cubicBezTo>
                      <a:pt x="339" y="430"/>
                      <a:pt x="433" y="335"/>
                      <a:pt x="433" y="216"/>
                    </a:cubicBezTo>
                    <a:cubicBezTo>
                      <a:pt x="433" y="96"/>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0" name="Google Shape;1270;p24"/>
              <p:cNvSpPr/>
              <p:nvPr/>
            </p:nvSpPr>
            <p:spPr>
              <a:xfrm>
                <a:off x="2060500" y="4625450"/>
                <a:ext cx="10850" cy="10850"/>
              </a:xfrm>
              <a:custGeom>
                <a:avLst/>
                <a:gdLst/>
                <a:ahLst/>
                <a:cxnLst/>
                <a:rect l="l" t="t" r="r" b="b"/>
                <a:pathLst>
                  <a:path w="434" h="434" extrusionOk="0">
                    <a:moveTo>
                      <a:pt x="215" y="1"/>
                    </a:moveTo>
                    <a:cubicBezTo>
                      <a:pt x="95" y="1"/>
                      <a:pt x="1" y="96"/>
                      <a:pt x="1" y="215"/>
                    </a:cubicBezTo>
                    <a:cubicBezTo>
                      <a:pt x="1" y="338"/>
                      <a:pt x="95" y="433"/>
                      <a:pt x="215" y="433"/>
                    </a:cubicBezTo>
                    <a:cubicBezTo>
                      <a:pt x="334" y="433"/>
                      <a:pt x="433" y="338"/>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1" name="Google Shape;1271;p24"/>
              <p:cNvSpPr/>
              <p:nvPr/>
            </p:nvSpPr>
            <p:spPr>
              <a:xfrm>
                <a:off x="2025325" y="4661475"/>
                <a:ext cx="9975" cy="10850"/>
              </a:xfrm>
              <a:custGeom>
                <a:avLst/>
                <a:gdLst/>
                <a:ahLst/>
                <a:cxnLst/>
                <a:rect l="l" t="t" r="r" b="b"/>
                <a:pathLst>
                  <a:path w="399" h="434" extrusionOk="0">
                    <a:moveTo>
                      <a:pt x="181" y="0"/>
                    </a:moveTo>
                    <a:cubicBezTo>
                      <a:pt x="106" y="0"/>
                      <a:pt x="41" y="45"/>
                      <a:pt x="1" y="102"/>
                    </a:cubicBezTo>
                    <a:cubicBezTo>
                      <a:pt x="1" y="140"/>
                      <a:pt x="4" y="181"/>
                      <a:pt x="4" y="219"/>
                    </a:cubicBezTo>
                    <a:lnTo>
                      <a:pt x="4" y="331"/>
                    </a:lnTo>
                    <a:cubicBezTo>
                      <a:pt x="41" y="393"/>
                      <a:pt x="106" y="434"/>
                      <a:pt x="181" y="434"/>
                    </a:cubicBezTo>
                    <a:cubicBezTo>
                      <a:pt x="300" y="434"/>
                      <a:pt x="399" y="338"/>
                      <a:pt x="399" y="219"/>
                    </a:cubicBezTo>
                    <a:cubicBezTo>
                      <a:pt x="399" y="96"/>
                      <a:pt x="300" y="0"/>
                      <a:pt x="181"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2" name="Google Shape;1272;p24"/>
              <p:cNvSpPr/>
              <p:nvPr/>
            </p:nvSpPr>
            <p:spPr>
              <a:xfrm>
                <a:off x="2060500" y="4661475"/>
                <a:ext cx="10850" cy="10850"/>
              </a:xfrm>
              <a:custGeom>
                <a:avLst/>
                <a:gdLst/>
                <a:ahLst/>
                <a:cxnLst/>
                <a:rect l="l" t="t" r="r" b="b"/>
                <a:pathLst>
                  <a:path w="434" h="434" extrusionOk="0">
                    <a:moveTo>
                      <a:pt x="215" y="0"/>
                    </a:moveTo>
                    <a:cubicBezTo>
                      <a:pt x="95" y="0"/>
                      <a:pt x="1" y="96"/>
                      <a:pt x="1" y="219"/>
                    </a:cubicBezTo>
                    <a:cubicBezTo>
                      <a:pt x="1" y="338"/>
                      <a:pt x="95" y="434"/>
                      <a:pt x="215" y="434"/>
                    </a:cubicBezTo>
                    <a:cubicBezTo>
                      <a:pt x="334" y="434"/>
                      <a:pt x="433" y="338"/>
                      <a:pt x="433" y="219"/>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3" name="Google Shape;1273;p24"/>
              <p:cNvSpPr/>
              <p:nvPr/>
            </p:nvSpPr>
            <p:spPr>
              <a:xfrm>
                <a:off x="2025650" y="4697500"/>
                <a:ext cx="9650" cy="10850"/>
              </a:xfrm>
              <a:custGeom>
                <a:avLst/>
                <a:gdLst/>
                <a:ahLst/>
                <a:cxnLst/>
                <a:rect l="l" t="t" r="r" b="b"/>
                <a:pathLst>
                  <a:path w="386" h="434" extrusionOk="0">
                    <a:moveTo>
                      <a:pt x="168" y="1"/>
                    </a:moveTo>
                    <a:cubicBezTo>
                      <a:pt x="100" y="1"/>
                      <a:pt x="42" y="35"/>
                      <a:pt x="1" y="86"/>
                    </a:cubicBezTo>
                    <a:lnTo>
                      <a:pt x="1" y="219"/>
                    </a:lnTo>
                    <a:cubicBezTo>
                      <a:pt x="1" y="263"/>
                      <a:pt x="5" y="307"/>
                      <a:pt x="5" y="351"/>
                    </a:cubicBezTo>
                    <a:cubicBezTo>
                      <a:pt x="42" y="399"/>
                      <a:pt x="100" y="433"/>
                      <a:pt x="168" y="433"/>
                    </a:cubicBezTo>
                    <a:cubicBezTo>
                      <a:pt x="287" y="433"/>
                      <a:pt x="386" y="338"/>
                      <a:pt x="386" y="219"/>
                    </a:cubicBezTo>
                    <a:cubicBezTo>
                      <a:pt x="386" y="100"/>
                      <a:pt x="287" y="1"/>
                      <a:pt x="168"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4" name="Google Shape;1274;p24"/>
              <p:cNvSpPr/>
              <p:nvPr/>
            </p:nvSpPr>
            <p:spPr>
              <a:xfrm>
                <a:off x="2042425" y="467955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5" name="Google Shape;1275;p24"/>
              <p:cNvSpPr/>
              <p:nvPr/>
            </p:nvSpPr>
            <p:spPr>
              <a:xfrm>
                <a:off x="2060500" y="469750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6" name="Google Shape;1276;p24"/>
              <p:cNvSpPr/>
              <p:nvPr/>
            </p:nvSpPr>
            <p:spPr>
              <a:xfrm>
                <a:off x="2026000" y="4733525"/>
                <a:ext cx="9300" cy="10850"/>
              </a:xfrm>
              <a:custGeom>
                <a:avLst/>
                <a:gdLst/>
                <a:ahLst/>
                <a:cxnLst/>
                <a:rect l="l" t="t" r="r" b="b"/>
                <a:pathLst>
                  <a:path w="372" h="434" extrusionOk="0">
                    <a:moveTo>
                      <a:pt x="154" y="0"/>
                    </a:moveTo>
                    <a:cubicBezTo>
                      <a:pt x="93" y="0"/>
                      <a:pt x="38" y="28"/>
                      <a:pt x="1" y="69"/>
                    </a:cubicBezTo>
                    <a:lnTo>
                      <a:pt x="1" y="219"/>
                    </a:lnTo>
                    <a:lnTo>
                      <a:pt x="1" y="372"/>
                    </a:lnTo>
                    <a:cubicBezTo>
                      <a:pt x="41" y="409"/>
                      <a:pt x="96" y="434"/>
                      <a:pt x="154" y="434"/>
                    </a:cubicBezTo>
                    <a:cubicBezTo>
                      <a:pt x="273" y="434"/>
                      <a:pt x="372" y="338"/>
                      <a:pt x="372" y="219"/>
                    </a:cubicBezTo>
                    <a:cubicBezTo>
                      <a:pt x="372" y="99"/>
                      <a:pt x="273" y="0"/>
                      <a:pt x="154"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7" name="Google Shape;1277;p24"/>
              <p:cNvSpPr/>
              <p:nvPr/>
            </p:nvSpPr>
            <p:spPr>
              <a:xfrm>
                <a:off x="2042425" y="471555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8" name="Google Shape;1278;p24"/>
              <p:cNvSpPr/>
              <p:nvPr/>
            </p:nvSpPr>
            <p:spPr>
              <a:xfrm>
                <a:off x="2042425" y="4751600"/>
                <a:ext cx="10850" cy="10825"/>
              </a:xfrm>
              <a:custGeom>
                <a:avLst/>
                <a:gdLst/>
                <a:ahLst/>
                <a:cxnLst/>
                <a:rect l="l" t="t" r="r" b="b"/>
                <a:pathLst>
                  <a:path w="434" h="433" extrusionOk="0">
                    <a:moveTo>
                      <a:pt x="219" y="0"/>
                    </a:moveTo>
                    <a:cubicBezTo>
                      <a:pt x="100" y="0"/>
                      <a:pt x="1" y="95"/>
                      <a:pt x="1" y="214"/>
                    </a:cubicBezTo>
                    <a:cubicBezTo>
                      <a:pt x="1" y="334"/>
                      <a:pt x="100" y="433"/>
                      <a:pt x="219" y="433"/>
                    </a:cubicBezTo>
                    <a:cubicBezTo>
                      <a:pt x="339" y="433"/>
                      <a:pt x="433" y="334"/>
                      <a:pt x="433" y="214"/>
                    </a:cubicBezTo>
                    <a:cubicBezTo>
                      <a:pt x="433" y="95"/>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79" name="Google Shape;1279;p24"/>
              <p:cNvSpPr/>
              <p:nvPr/>
            </p:nvSpPr>
            <p:spPr>
              <a:xfrm>
                <a:off x="2026275" y="4769550"/>
                <a:ext cx="9025" cy="10850"/>
              </a:xfrm>
              <a:custGeom>
                <a:avLst/>
                <a:gdLst/>
                <a:ahLst/>
                <a:cxnLst/>
                <a:rect l="l" t="t" r="r" b="b"/>
                <a:pathLst>
                  <a:path w="361" h="434" extrusionOk="0">
                    <a:moveTo>
                      <a:pt x="143" y="1"/>
                    </a:moveTo>
                    <a:cubicBezTo>
                      <a:pt x="88" y="1"/>
                      <a:pt x="37" y="25"/>
                      <a:pt x="0" y="59"/>
                    </a:cubicBezTo>
                    <a:cubicBezTo>
                      <a:pt x="0" y="113"/>
                      <a:pt x="0" y="164"/>
                      <a:pt x="3" y="219"/>
                    </a:cubicBezTo>
                    <a:lnTo>
                      <a:pt x="3" y="379"/>
                    </a:lnTo>
                    <a:cubicBezTo>
                      <a:pt x="41" y="413"/>
                      <a:pt x="88" y="433"/>
                      <a:pt x="143" y="433"/>
                    </a:cubicBezTo>
                    <a:cubicBezTo>
                      <a:pt x="262" y="433"/>
                      <a:pt x="361" y="338"/>
                      <a:pt x="361" y="219"/>
                    </a:cubicBezTo>
                    <a:cubicBezTo>
                      <a:pt x="361" y="100"/>
                      <a:pt x="262" y="1"/>
                      <a:pt x="143"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0" name="Google Shape;1280;p24"/>
              <p:cNvSpPr/>
              <p:nvPr/>
            </p:nvSpPr>
            <p:spPr>
              <a:xfrm>
                <a:off x="2060500" y="473352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1" name="Google Shape;1281;p24"/>
              <p:cNvSpPr/>
              <p:nvPr/>
            </p:nvSpPr>
            <p:spPr>
              <a:xfrm>
                <a:off x="2042425" y="4787600"/>
                <a:ext cx="10850" cy="10850"/>
              </a:xfrm>
              <a:custGeom>
                <a:avLst/>
                <a:gdLst/>
                <a:ahLst/>
                <a:cxnLst/>
                <a:rect l="l" t="t" r="r" b="b"/>
                <a:pathLst>
                  <a:path w="434" h="434" extrusionOk="0">
                    <a:moveTo>
                      <a:pt x="219" y="1"/>
                    </a:moveTo>
                    <a:cubicBezTo>
                      <a:pt x="100" y="1"/>
                      <a:pt x="1" y="96"/>
                      <a:pt x="1" y="216"/>
                    </a:cubicBezTo>
                    <a:cubicBezTo>
                      <a:pt x="1" y="335"/>
                      <a:pt x="100" y="433"/>
                      <a:pt x="219" y="433"/>
                    </a:cubicBezTo>
                    <a:cubicBezTo>
                      <a:pt x="339" y="433"/>
                      <a:pt x="433" y="335"/>
                      <a:pt x="433" y="216"/>
                    </a:cubicBezTo>
                    <a:cubicBezTo>
                      <a:pt x="433" y="96"/>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2" name="Google Shape;1282;p24"/>
              <p:cNvSpPr/>
              <p:nvPr/>
            </p:nvSpPr>
            <p:spPr>
              <a:xfrm>
                <a:off x="2060500" y="4769550"/>
                <a:ext cx="10850" cy="10850"/>
              </a:xfrm>
              <a:custGeom>
                <a:avLst/>
                <a:gdLst/>
                <a:ahLst/>
                <a:cxnLst/>
                <a:rect l="l" t="t" r="r" b="b"/>
                <a:pathLst>
                  <a:path w="434" h="434" extrusionOk="0">
                    <a:moveTo>
                      <a:pt x="215" y="1"/>
                    </a:moveTo>
                    <a:cubicBezTo>
                      <a:pt x="95" y="1"/>
                      <a:pt x="1" y="100"/>
                      <a:pt x="1" y="219"/>
                    </a:cubicBezTo>
                    <a:cubicBezTo>
                      <a:pt x="1" y="338"/>
                      <a:pt x="95" y="433"/>
                      <a:pt x="215" y="433"/>
                    </a:cubicBezTo>
                    <a:cubicBezTo>
                      <a:pt x="334" y="433"/>
                      <a:pt x="433" y="338"/>
                      <a:pt x="433" y="219"/>
                    </a:cubicBezTo>
                    <a:cubicBezTo>
                      <a:pt x="433" y="100"/>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3" name="Google Shape;1283;p24"/>
              <p:cNvSpPr/>
              <p:nvPr/>
            </p:nvSpPr>
            <p:spPr>
              <a:xfrm>
                <a:off x="2026600" y="4805575"/>
                <a:ext cx="8700" cy="10850"/>
              </a:xfrm>
              <a:custGeom>
                <a:avLst/>
                <a:gdLst/>
                <a:ahLst/>
                <a:cxnLst/>
                <a:rect l="l" t="t" r="r" b="b"/>
                <a:pathLst>
                  <a:path w="348" h="434" extrusionOk="0">
                    <a:moveTo>
                      <a:pt x="130" y="0"/>
                    </a:moveTo>
                    <a:cubicBezTo>
                      <a:pt x="79" y="0"/>
                      <a:pt x="38" y="21"/>
                      <a:pt x="0" y="52"/>
                    </a:cubicBezTo>
                    <a:lnTo>
                      <a:pt x="0" y="219"/>
                    </a:lnTo>
                    <a:cubicBezTo>
                      <a:pt x="0" y="277"/>
                      <a:pt x="4" y="332"/>
                      <a:pt x="4" y="389"/>
                    </a:cubicBezTo>
                    <a:cubicBezTo>
                      <a:pt x="38" y="417"/>
                      <a:pt x="82" y="434"/>
                      <a:pt x="130" y="434"/>
                    </a:cubicBezTo>
                    <a:cubicBezTo>
                      <a:pt x="249" y="434"/>
                      <a:pt x="348" y="338"/>
                      <a:pt x="348" y="219"/>
                    </a:cubicBezTo>
                    <a:cubicBezTo>
                      <a:pt x="348" y="99"/>
                      <a:pt x="249" y="0"/>
                      <a:pt x="13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4" name="Google Shape;1284;p24"/>
              <p:cNvSpPr/>
              <p:nvPr/>
            </p:nvSpPr>
            <p:spPr>
              <a:xfrm>
                <a:off x="2060500" y="4805575"/>
                <a:ext cx="10850" cy="10850"/>
              </a:xfrm>
              <a:custGeom>
                <a:avLst/>
                <a:gdLst/>
                <a:ahLst/>
                <a:cxnLst/>
                <a:rect l="l" t="t" r="r" b="b"/>
                <a:pathLst>
                  <a:path w="434" h="434" extrusionOk="0">
                    <a:moveTo>
                      <a:pt x="215" y="0"/>
                    </a:moveTo>
                    <a:cubicBezTo>
                      <a:pt x="95" y="0"/>
                      <a:pt x="1" y="99"/>
                      <a:pt x="1" y="219"/>
                    </a:cubicBezTo>
                    <a:cubicBezTo>
                      <a:pt x="1" y="338"/>
                      <a:pt x="95" y="434"/>
                      <a:pt x="215" y="434"/>
                    </a:cubicBezTo>
                    <a:cubicBezTo>
                      <a:pt x="334" y="434"/>
                      <a:pt x="433" y="338"/>
                      <a:pt x="433" y="219"/>
                    </a:cubicBezTo>
                    <a:cubicBezTo>
                      <a:pt x="433" y="99"/>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5" name="Google Shape;1285;p24"/>
              <p:cNvSpPr/>
              <p:nvPr/>
            </p:nvSpPr>
            <p:spPr>
              <a:xfrm>
                <a:off x="2026850" y="4841700"/>
                <a:ext cx="8450" cy="10750"/>
              </a:xfrm>
              <a:custGeom>
                <a:avLst/>
                <a:gdLst/>
                <a:ahLst/>
                <a:cxnLst/>
                <a:rect l="l" t="t" r="r" b="b"/>
                <a:pathLst>
                  <a:path w="338" h="430" extrusionOk="0">
                    <a:moveTo>
                      <a:pt x="120" y="0"/>
                    </a:moveTo>
                    <a:cubicBezTo>
                      <a:pt x="75" y="0"/>
                      <a:pt x="38" y="14"/>
                      <a:pt x="1" y="38"/>
                    </a:cubicBezTo>
                    <a:cubicBezTo>
                      <a:pt x="4" y="96"/>
                      <a:pt x="4" y="157"/>
                      <a:pt x="4" y="215"/>
                    </a:cubicBezTo>
                    <a:lnTo>
                      <a:pt x="4" y="392"/>
                    </a:lnTo>
                    <a:cubicBezTo>
                      <a:pt x="38" y="415"/>
                      <a:pt x="75" y="429"/>
                      <a:pt x="120" y="429"/>
                    </a:cubicBezTo>
                    <a:cubicBezTo>
                      <a:pt x="239" y="429"/>
                      <a:pt x="338" y="334"/>
                      <a:pt x="338" y="215"/>
                    </a:cubicBezTo>
                    <a:cubicBezTo>
                      <a:pt x="338" y="96"/>
                      <a:pt x="239" y="0"/>
                      <a:pt x="120"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6" name="Google Shape;1286;p24"/>
              <p:cNvSpPr/>
              <p:nvPr/>
            </p:nvSpPr>
            <p:spPr>
              <a:xfrm>
                <a:off x="2042425" y="4823650"/>
                <a:ext cx="10850" cy="10825"/>
              </a:xfrm>
              <a:custGeom>
                <a:avLst/>
                <a:gdLst/>
                <a:ahLst/>
                <a:cxnLst/>
                <a:rect l="l" t="t" r="r" b="b"/>
                <a:pathLst>
                  <a:path w="434" h="433" extrusionOk="0">
                    <a:moveTo>
                      <a:pt x="219" y="0"/>
                    </a:moveTo>
                    <a:cubicBezTo>
                      <a:pt x="100" y="0"/>
                      <a:pt x="1" y="95"/>
                      <a:pt x="1" y="214"/>
                    </a:cubicBezTo>
                    <a:cubicBezTo>
                      <a:pt x="1" y="337"/>
                      <a:pt x="100" y="433"/>
                      <a:pt x="219" y="433"/>
                    </a:cubicBezTo>
                    <a:cubicBezTo>
                      <a:pt x="339" y="433"/>
                      <a:pt x="433" y="337"/>
                      <a:pt x="433" y="214"/>
                    </a:cubicBezTo>
                    <a:cubicBezTo>
                      <a:pt x="433" y="95"/>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7" name="Google Shape;1287;p24"/>
              <p:cNvSpPr/>
              <p:nvPr/>
            </p:nvSpPr>
            <p:spPr>
              <a:xfrm>
                <a:off x="2027175" y="4877725"/>
                <a:ext cx="8125" cy="10850"/>
              </a:xfrm>
              <a:custGeom>
                <a:avLst/>
                <a:gdLst/>
                <a:ahLst/>
                <a:cxnLst/>
                <a:rect l="l" t="t" r="r" b="b"/>
                <a:pathLst>
                  <a:path w="325" h="434" extrusionOk="0">
                    <a:moveTo>
                      <a:pt x="107" y="1"/>
                    </a:moveTo>
                    <a:cubicBezTo>
                      <a:pt x="70" y="1"/>
                      <a:pt x="32" y="14"/>
                      <a:pt x="1" y="31"/>
                    </a:cubicBezTo>
                    <a:cubicBezTo>
                      <a:pt x="1" y="92"/>
                      <a:pt x="1" y="153"/>
                      <a:pt x="5" y="215"/>
                    </a:cubicBezTo>
                    <a:lnTo>
                      <a:pt x="5" y="402"/>
                    </a:lnTo>
                    <a:cubicBezTo>
                      <a:pt x="35" y="419"/>
                      <a:pt x="70" y="433"/>
                      <a:pt x="107" y="433"/>
                    </a:cubicBezTo>
                    <a:cubicBezTo>
                      <a:pt x="226" y="433"/>
                      <a:pt x="325" y="334"/>
                      <a:pt x="325" y="215"/>
                    </a:cubicBezTo>
                    <a:cubicBezTo>
                      <a:pt x="325" y="95"/>
                      <a:pt x="226" y="1"/>
                      <a:pt x="107"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8" name="Google Shape;1288;p24"/>
              <p:cNvSpPr/>
              <p:nvPr/>
            </p:nvSpPr>
            <p:spPr>
              <a:xfrm>
                <a:off x="2042425" y="4859650"/>
                <a:ext cx="10850" cy="10850"/>
              </a:xfrm>
              <a:custGeom>
                <a:avLst/>
                <a:gdLst/>
                <a:ahLst/>
                <a:cxnLst/>
                <a:rect l="l" t="t" r="r" b="b"/>
                <a:pathLst>
                  <a:path w="434" h="434" extrusionOk="0">
                    <a:moveTo>
                      <a:pt x="219" y="1"/>
                    </a:moveTo>
                    <a:cubicBezTo>
                      <a:pt x="100" y="1"/>
                      <a:pt x="1" y="96"/>
                      <a:pt x="1" y="219"/>
                    </a:cubicBezTo>
                    <a:cubicBezTo>
                      <a:pt x="1" y="338"/>
                      <a:pt x="100" y="433"/>
                      <a:pt x="219" y="433"/>
                    </a:cubicBezTo>
                    <a:cubicBezTo>
                      <a:pt x="339" y="433"/>
                      <a:pt x="433" y="338"/>
                      <a:pt x="433" y="219"/>
                    </a:cubicBezTo>
                    <a:cubicBezTo>
                      <a:pt x="433" y="96"/>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89" name="Google Shape;1289;p24"/>
              <p:cNvSpPr/>
              <p:nvPr/>
            </p:nvSpPr>
            <p:spPr>
              <a:xfrm>
                <a:off x="2060500" y="4841700"/>
                <a:ext cx="10850" cy="10750"/>
              </a:xfrm>
              <a:custGeom>
                <a:avLst/>
                <a:gdLst/>
                <a:ahLst/>
                <a:cxnLst/>
                <a:rect l="l" t="t" r="r" b="b"/>
                <a:pathLst>
                  <a:path w="434" h="430" extrusionOk="0">
                    <a:moveTo>
                      <a:pt x="215" y="0"/>
                    </a:moveTo>
                    <a:cubicBezTo>
                      <a:pt x="95" y="0"/>
                      <a:pt x="1" y="96"/>
                      <a:pt x="1" y="215"/>
                    </a:cubicBezTo>
                    <a:cubicBezTo>
                      <a:pt x="1" y="334"/>
                      <a:pt x="95" y="429"/>
                      <a:pt x="215" y="429"/>
                    </a:cubicBezTo>
                    <a:cubicBezTo>
                      <a:pt x="334" y="429"/>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0" name="Google Shape;1290;p24"/>
              <p:cNvSpPr/>
              <p:nvPr/>
            </p:nvSpPr>
            <p:spPr>
              <a:xfrm>
                <a:off x="2060500" y="487772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1" name="Google Shape;1291;p24"/>
              <p:cNvSpPr/>
              <p:nvPr/>
            </p:nvSpPr>
            <p:spPr>
              <a:xfrm>
                <a:off x="2027525" y="4913750"/>
                <a:ext cx="7775" cy="10825"/>
              </a:xfrm>
              <a:custGeom>
                <a:avLst/>
                <a:gdLst/>
                <a:ahLst/>
                <a:cxnLst/>
                <a:rect l="l" t="t" r="r" b="b"/>
                <a:pathLst>
                  <a:path w="311" h="433" extrusionOk="0">
                    <a:moveTo>
                      <a:pt x="93" y="0"/>
                    </a:moveTo>
                    <a:cubicBezTo>
                      <a:pt x="59" y="0"/>
                      <a:pt x="28" y="7"/>
                      <a:pt x="1" y="24"/>
                    </a:cubicBezTo>
                    <a:lnTo>
                      <a:pt x="1" y="215"/>
                    </a:lnTo>
                    <a:cubicBezTo>
                      <a:pt x="1" y="280"/>
                      <a:pt x="4" y="344"/>
                      <a:pt x="4" y="409"/>
                    </a:cubicBezTo>
                    <a:cubicBezTo>
                      <a:pt x="32" y="423"/>
                      <a:pt x="62" y="433"/>
                      <a:pt x="93" y="433"/>
                    </a:cubicBezTo>
                    <a:cubicBezTo>
                      <a:pt x="212" y="433"/>
                      <a:pt x="311" y="334"/>
                      <a:pt x="311" y="215"/>
                    </a:cubicBezTo>
                    <a:cubicBezTo>
                      <a:pt x="311" y="96"/>
                      <a:pt x="212" y="0"/>
                      <a:pt x="93"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2" name="Google Shape;1292;p24"/>
              <p:cNvSpPr/>
              <p:nvPr/>
            </p:nvSpPr>
            <p:spPr>
              <a:xfrm>
                <a:off x="2042425" y="489570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3" name="Google Shape;1293;p24"/>
              <p:cNvSpPr/>
              <p:nvPr/>
            </p:nvSpPr>
            <p:spPr>
              <a:xfrm>
                <a:off x="2027800" y="4949775"/>
                <a:ext cx="7500" cy="10850"/>
              </a:xfrm>
              <a:custGeom>
                <a:avLst/>
                <a:gdLst/>
                <a:ahLst/>
                <a:cxnLst/>
                <a:rect l="l" t="t" r="r" b="b"/>
                <a:pathLst>
                  <a:path w="300" h="434" extrusionOk="0">
                    <a:moveTo>
                      <a:pt x="82" y="1"/>
                    </a:moveTo>
                    <a:cubicBezTo>
                      <a:pt x="54" y="1"/>
                      <a:pt x="27" y="7"/>
                      <a:pt x="0" y="17"/>
                    </a:cubicBezTo>
                    <a:cubicBezTo>
                      <a:pt x="4" y="82"/>
                      <a:pt x="4" y="150"/>
                      <a:pt x="4" y="215"/>
                    </a:cubicBezTo>
                    <a:lnTo>
                      <a:pt x="4" y="416"/>
                    </a:lnTo>
                    <a:cubicBezTo>
                      <a:pt x="31" y="426"/>
                      <a:pt x="54" y="433"/>
                      <a:pt x="82" y="433"/>
                    </a:cubicBezTo>
                    <a:cubicBezTo>
                      <a:pt x="201" y="433"/>
                      <a:pt x="300" y="334"/>
                      <a:pt x="300" y="215"/>
                    </a:cubicBezTo>
                    <a:cubicBezTo>
                      <a:pt x="300" y="95"/>
                      <a:pt x="201" y="1"/>
                      <a:pt x="82"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4" name="Google Shape;1294;p24"/>
              <p:cNvSpPr/>
              <p:nvPr/>
            </p:nvSpPr>
            <p:spPr>
              <a:xfrm>
                <a:off x="2042425" y="493170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5" name="Google Shape;1295;p24"/>
              <p:cNvSpPr/>
              <p:nvPr/>
            </p:nvSpPr>
            <p:spPr>
              <a:xfrm>
                <a:off x="2060500" y="491375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6" name="Google Shape;1296;p24"/>
              <p:cNvSpPr/>
              <p:nvPr/>
            </p:nvSpPr>
            <p:spPr>
              <a:xfrm>
                <a:off x="2028125" y="4985800"/>
                <a:ext cx="7175" cy="10825"/>
              </a:xfrm>
              <a:custGeom>
                <a:avLst/>
                <a:gdLst/>
                <a:ahLst/>
                <a:cxnLst/>
                <a:rect l="l" t="t" r="r" b="b"/>
                <a:pathLst>
                  <a:path w="287" h="433" extrusionOk="0">
                    <a:moveTo>
                      <a:pt x="69" y="0"/>
                    </a:moveTo>
                    <a:cubicBezTo>
                      <a:pt x="45" y="0"/>
                      <a:pt x="21" y="7"/>
                      <a:pt x="1" y="14"/>
                    </a:cubicBezTo>
                    <a:cubicBezTo>
                      <a:pt x="1" y="82"/>
                      <a:pt x="1" y="150"/>
                      <a:pt x="4" y="215"/>
                    </a:cubicBezTo>
                    <a:lnTo>
                      <a:pt x="4" y="420"/>
                    </a:lnTo>
                    <a:cubicBezTo>
                      <a:pt x="24" y="426"/>
                      <a:pt x="45" y="433"/>
                      <a:pt x="69" y="433"/>
                    </a:cubicBezTo>
                    <a:cubicBezTo>
                      <a:pt x="188" y="433"/>
                      <a:pt x="287" y="334"/>
                      <a:pt x="287" y="215"/>
                    </a:cubicBezTo>
                    <a:cubicBezTo>
                      <a:pt x="287" y="96"/>
                      <a:pt x="188" y="0"/>
                      <a:pt x="6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7" name="Google Shape;1297;p24"/>
              <p:cNvSpPr/>
              <p:nvPr/>
            </p:nvSpPr>
            <p:spPr>
              <a:xfrm>
                <a:off x="2060500" y="4949775"/>
                <a:ext cx="10850" cy="10850"/>
              </a:xfrm>
              <a:custGeom>
                <a:avLst/>
                <a:gdLst/>
                <a:ahLst/>
                <a:cxnLst/>
                <a:rect l="l" t="t" r="r" b="b"/>
                <a:pathLst>
                  <a:path w="434" h="434" extrusionOk="0">
                    <a:moveTo>
                      <a:pt x="215" y="1"/>
                    </a:moveTo>
                    <a:cubicBezTo>
                      <a:pt x="95" y="1"/>
                      <a:pt x="1" y="95"/>
                      <a:pt x="1" y="215"/>
                    </a:cubicBezTo>
                    <a:cubicBezTo>
                      <a:pt x="1" y="334"/>
                      <a:pt x="95" y="433"/>
                      <a:pt x="215" y="433"/>
                    </a:cubicBezTo>
                    <a:cubicBezTo>
                      <a:pt x="334" y="433"/>
                      <a:pt x="433" y="334"/>
                      <a:pt x="433" y="215"/>
                    </a:cubicBezTo>
                    <a:cubicBezTo>
                      <a:pt x="433" y="95"/>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8" name="Google Shape;1298;p24"/>
              <p:cNvSpPr/>
              <p:nvPr/>
            </p:nvSpPr>
            <p:spPr>
              <a:xfrm>
                <a:off x="2042425" y="4967750"/>
                <a:ext cx="10850" cy="10825"/>
              </a:xfrm>
              <a:custGeom>
                <a:avLst/>
                <a:gdLst/>
                <a:ahLst/>
                <a:cxnLst/>
                <a:rect l="l" t="t" r="r" b="b"/>
                <a:pathLst>
                  <a:path w="434" h="433" extrusionOk="0">
                    <a:moveTo>
                      <a:pt x="219" y="0"/>
                    </a:moveTo>
                    <a:cubicBezTo>
                      <a:pt x="100" y="0"/>
                      <a:pt x="1" y="99"/>
                      <a:pt x="1" y="218"/>
                    </a:cubicBezTo>
                    <a:cubicBezTo>
                      <a:pt x="1" y="337"/>
                      <a:pt x="100" y="433"/>
                      <a:pt x="219" y="433"/>
                    </a:cubicBezTo>
                    <a:cubicBezTo>
                      <a:pt x="339" y="433"/>
                      <a:pt x="433" y="337"/>
                      <a:pt x="433" y="218"/>
                    </a:cubicBezTo>
                    <a:cubicBezTo>
                      <a:pt x="433" y="99"/>
                      <a:pt x="339" y="0"/>
                      <a:pt x="219"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299" name="Google Shape;1299;p24"/>
              <p:cNvSpPr/>
              <p:nvPr/>
            </p:nvSpPr>
            <p:spPr>
              <a:xfrm>
                <a:off x="2028475" y="5021825"/>
                <a:ext cx="6825" cy="10850"/>
              </a:xfrm>
              <a:custGeom>
                <a:avLst/>
                <a:gdLst/>
                <a:ahLst/>
                <a:cxnLst/>
                <a:rect l="l" t="t" r="r" b="b"/>
                <a:pathLst>
                  <a:path w="273" h="434" extrusionOk="0">
                    <a:moveTo>
                      <a:pt x="55" y="1"/>
                    </a:moveTo>
                    <a:cubicBezTo>
                      <a:pt x="35" y="1"/>
                      <a:pt x="18" y="7"/>
                      <a:pt x="0" y="11"/>
                    </a:cubicBezTo>
                    <a:lnTo>
                      <a:pt x="0" y="215"/>
                    </a:lnTo>
                    <a:cubicBezTo>
                      <a:pt x="0" y="287"/>
                      <a:pt x="4" y="355"/>
                      <a:pt x="4" y="423"/>
                    </a:cubicBezTo>
                    <a:cubicBezTo>
                      <a:pt x="21" y="426"/>
                      <a:pt x="38" y="433"/>
                      <a:pt x="55" y="433"/>
                    </a:cubicBezTo>
                    <a:cubicBezTo>
                      <a:pt x="174" y="433"/>
                      <a:pt x="273" y="334"/>
                      <a:pt x="273" y="215"/>
                    </a:cubicBezTo>
                    <a:cubicBezTo>
                      <a:pt x="273" y="96"/>
                      <a:pt x="174" y="1"/>
                      <a:pt x="5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0" name="Google Shape;1300;p24"/>
              <p:cNvSpPr/>
              <p:nvPr/>
            </p:nvSpPr>
            <p:spPr>
              <a:xfrm>
                <a:off x="2042425" y="5003750"/>
                <a:ext cx="10850" cy="10850"/>
              </a:xfrm>
              <a:custGeom>
                <a:avLst/>
                <a:gdLst/>
                <a:ahLst/>
                <a:cxnLst/>
                <a:rect l="l" t="t" r="r" b="b"/>
                <a:pathLst>
                  <a:path w="434" h="434" extrusionOk="0">
                    <a:moveTo>
                      <a:pt x="219" y="1"/>
                    </a:moveTo>
                    <a:cubicBezTo>
                      <a:pt x="100" y="1"/>
                      <a:pt x="1" y="100"/>
                      <a:pt x="1" y="219"/>
                    </a:cubicBezTo>
                    <a:cubicBezTo>
                      <a:pt x="1" y="339"/>
                      <a:pt x="100" y="433"/>
                      <a:pt x="219" y="433"/>
                    </a:cubicBezTo>
                    <a:cubicBezTo>
                      <a:pt x="339" y="433"/>
                      <a:pt x="433" y="339"/>
                      <a:pt x="433" y="219"/>
                    </a:cubicBezTo>
                    <a:cubicBezTo>
                      <a:pt x="433" y="100"/>
                      <a:pt x="339" y="1"/>
                      <a:pt x="21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1" name="Google Shape;1301;p24"/>
              <p:cNvSpPr/>
              <p:nvPr/>
            </p:nvSpPr>
            <p:spPr>
              <a:xfrm>
                <a:off x="2060500" y="4985800"/>
                <a:ext cx="10850" cy="10825"/>
              </a:xfrm>
              <a:custGeom>
                <a:avLst/>
                <a:gdLst/>
                <a:ahLst/>
                <a:cxnLst/>
                <a:rect l="l" t="t" r="r" b="b"/>
                <a:pathLst>
                  <a:path w="434" h="433" extrusionOk="0">
                    <a:moveTo>
                      <a:pt x="215" y="0"/>
                    </a:moveTo>
                    <a:cubicBezTo>
                      <a:pt x="95" y="0"/>
                      <a:pt x="1" y="96"/>
                      <a:pt x="1" y="215"/>
                    </a:cubicBezTo>
                    <a:cubicBezTo>
                      <a:pt x="1" y="334"/>
                      <a:pt x="95" y="433"/>
                      <a:pt x="215" y="433"/>
                    </a:cubicBezTo>
                    <a:cubicBezTo>
                      <a:pt x="334" y="433"/>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2" name="Google Shape;1302;p24"/>
              <p:cNvSpPr/>
              <p:nvPr/>
            </p:nvSpPr>
            <p:spPr>
              <a:xfrm>
                <a:off x="2045675" y="5039875"/>
                <a:ext cx="6250" cy="1900"/>
              </a:xfrm>
              <a:custGeom>
                <a:avLst/>
                <a:gdLst/>
                <a:ahLst/>
                <a:cxnLst/>
                <a:rect l="l" t="t" r="r" b="b"/>
                <a:pathLst>
                  <a:path w="250" h="76" extrusionOk="0">
                    <a:moveTo>
                      <a:pt x="89" y="1"/>
                    </a:moveTo>
                    <a:cubicBezTo>
                      <a:pt x="55" y="1"/>
                      <a:pt x="28" y="7"/>
                      <a:pt x="1" y="18"/>
                    </a:cubicBezTo>
                    <a:cubicBezTo>
                      <a:pt x="83" y="42"/>
                      <a:pt x="164" y="62"/>
                      <a:pt x="249" y="76"/>
                    </a:cubicBezTo>
                    <a:cubicBezTo>
                      <a:pt x="212" y="28"/>
                      <a:pt x="154" y="1"/>
                      <a:pt x="89"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3" name="Google Shape;1303;p24"/>
              <p:cNvSpPr/>
              <p:nvPr/>
            </p:nvSpPr>
            <p:spPr>
              <a:xfrm>
                <a:off x="2060500" y="5021825"/>
                <a:ext cx="10850" cy="10850"/>
              </a:xfrm>
              <a:custGeom>
                <a:avLst/>
                <a:gdLst/>
                <a:ahLst/>
                <a:cxnLst/>
                <a:rect l="l" t="t" r="r" b="b"/>
                <a:pathLst>
                  <a:path w="434" h="434" extrusionOk="0">
                    <a:moveTo>
                      <a:pt x="215" y="1"/>
                    </a:moveTo>
                    <a:cubicBezTo>
                      <a:pt x="95" y="1"/>
                      <a:pt x="1" y="96"/>
                      <a:pt x="1" y="215"/>
                    </a:cubicBezTo>
                    <a:cubicBezTo>
                      <a:pt x="1" y="334"/>
                      <a:pt x="95"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4" name="Google Shape;1304;p24"/>
              <p:cNvSpPr/>
              <p:nvPr/>
            </p:nvSpPr>
            <p:spPr>
              <a:xfrm>
                <a:off x="2024475" y="4445325"/>
                <a:ext cx="10825" cy="10750"/>
              </a:xfrm>
              <a:custGeom>
                <a:avLst/>
                <a:gdLst/>
                <a:ahLst/>
                <a:cxnLst/>
                <a:rect l="l" t="t" r="r" b="b"/>
                <a:pathLst>
                  <a:path w="433" h="430" extrusionOk="0">
                    <a:moveTo>
                      <a:pt x="215" y="0"/>
                    </a:moveTo>
                    <a:cubicBezTo>
                      <a:pt x="96" y="0"/>
                      <a:pt x="0" y="96"/>
                      <a:pt x="0" y="215"/>
                    </a:cubicBezTo>
                    <a:cubicBezTo>
                      <a:pt x="0" y="334"/>
                      <a:pt x="96" y="429"/>
                      <a:pt x="215" y="429"/>
                    </a:cubicBezTo>
                    <a:cubicBezTo>
                      <a:pt x="334" y="429"/>
                      <a:pt x="433" y="334"/>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5" name="Google Shape;1305;p24"/>
              <p:cNvSpPr/>
              <p:nvPr/>
            </p:nvSpPr>
            <p:spPr>
              <a:xfrm>
                <a:off x="2024475" y="448135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6" name="Google Shape;1306;p24"/>
              <p:cNvSpPr/>
              <p:nvPr/>
            </p:nvSpPr>
            <p:spPr>
              <a:xfrm>
                <a:off x="2024475" y="4517375"/>
                <a:ext cx="10825" cy="10850"/>
              </a:xfrm>
              <a:custGeom>
                <a:avLst/>
                <a:gdLst/>
                <a:ahLst/>
                <a:cxnLst/>
                <a:rect l="l" t="t" r="r" b="b"/>
                <a:pathLst>
                  <a:path w="433" h="434" extrusionOk="0">
                    <a:moveTo>
                      <a:pt x="215" y="0"/>
                    </a:moveTo>
                    <a:cubicBezTo>
                      <a:pt x="96" y="0"/>
                      <a:pt x="0" y="96"/>
                      <a:pt x="0" y="215"/>
                    </a:cubicBezTo>
                    <a:cubicBezTo>
                      <a:pt x="0" y="335"/>
                      <a:pt x="96" y="433"/>
                      <a:pt x="215" y="433"/>
                    </a:cubicBezTo>
                    <a:cubicBezTo>
                      <a:pt x="334" y="433"/>
                      <a:pt x="433" y="335"/>
                      <a:pt x="433" y="215"/>
                    </a:cubicBezTo>
                    <a:cubicBezTo>
                      <a:pt x="433" y="96"/>
                      <a:pt x="334" y="0"/>
                      <a:pt x="215" y="0"/>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1307" name="Google Shape;1307;p24"/>
              <p:cNvSpPr/>
              <p:nvPr/>
            </p:nvSpPr>
            <p:spPr>
              <a:xfrm>
                <a:off x="2024475" y="4553400"/>
                <a:ext cx="10825" cy="10850"/>
              </a:xfrm>
              <a:custGeom>
                <a:avLst/>
                <a:gdLst/>
                <a:ahLst/>
                <a:cxnLst/>
                <a:rect l="l" t="t" r="r" b="b"/>
                <a:pathLst>
                  <a:path w="433" h="434" extrusionOk="0">
                    <a:moveTo>
                      <a:pt x="215" y="1"/>
                    </a:moveTo>
                    <a:cubicBezTo>
                      <a:pt x="96" y="1"/>
                      <a:pt x="0" y="96"/>
                      <a:pt x="0" y="215"/>
                    </a:cubicBezTo>
                    <a:cubicBezTo>
                      <a:pt x="0" y="334"/>
                      <a:pt x="96" y="433"/>
                      <a:pt x="215" y="433"/>
                    </a:cubicBezTo>
                    <a:cubicBezTo>
                      <a:pt x="334" y="433"/>
                      <a:pt x="433" y="334"/>
                      <a:pt x="433" y="215"/>
                    </a:cubicBezTo>
                    <a:cubicBezTo>
                      <a:pt x="433" y="96"/>
                      <a:pt x="334" y="1"/>
                      <a:pt x="215" y="1"/>
                    </a:cubicBezTo>
                    <a:close/>
                  </a:path>
                </a:pathLst>
              </a:custGeom>
              <a:solidFill>
                <a:srgbClr val="020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grpSp>
      <p:sp>
        <p:nvSpPr>
          <p:cNvPr id="1308" name="Google Shape;1308;p24"/>
          <p:cNvSpPr txBox="1">
            <a:spLocks noGrp="1"/>
          </p:cNvSpPr>
          <p:nvPr>
            <p:ph type="subTitle" idx="1"/>
          </p:nvPr>
        </p:nvSpPr>
        <p:spPr>
          <a:xfrm>
            <a:off x="1592545" y="4750575"/>
            <a:ext cx="2804000" cy="97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600"/>
            </a:lvl1pPr>
            <a:lvl2pPr lvl="1"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9pPr>
          </a:lstStyle>
          <a:p>
            <a:endParaRPr/>
          </a:p>
        </p:txBody>
      </p:sp>
      <p:sp>
        <p:nvSpPr>
          <p:cNvPr id="1309" name="Google Shape;1309;p24"/>
          <p:cNvSpPr txBox="1">
            <a:spLocks noGrp="1"/>
          </p:cNvSpPr>
          <p:nvPr>
            <p:ph type="subTitle" idx="2"/>
          </p:nvPr>
        </p:nvSpPr>
        <p:spPr>
          <a:xfrm>
            <a:off x="4703724" y="4750576"/>
            <a:ext cx="2804000" cy="97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600"/>
            </a:lvl1pPr>
            <a:lvl2pPr lvl="1"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9pPr>
          </a:lstStyle>
          <a:p>
            <a:endParaRPr/>
          </a:p>
        </p:txBody>
      </p:sp>
      <p:sp>
        <p:nvSpPr>
          <p:cNvPr id="1310" name="Google Shape;1310;p24"/>
          <p:cNvSpPr txBox="1">
            <a:spLocks noGrp="1"/>
          </p:cNvSpPr>
          <p:nvPr>
            <p:ph type="subTitle" idx="3"/>
          </p:nvPr>
        </p:nvSpPr>
        <p:spPr>
          <a:xfrm>
            <a:off x="7825249" y="4750576"/>
            <a:ext cx="2804000" cy="97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600"/>
            </a:lvl1pPr>
            <a:lvl2pPr lvl="1"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9pPr>
          </a:lstStyle>
          <a:p>
            <a:endParaRPr/>
          </a:p>
        </p:txBody>
      </p:sp>
      <p:sp>
        <p:nvSpPr>
          <p:cNvPr id="1311" name="Google Shape;1311;p24"/>
          <p:cNvSpPr txBox="1">
            <a:spLocks noGrp="1"/>
          </p:cNvSpPr>
          <p:nvPr>
            <p:ph type="subTitle" idx="4"/>
          </p:nvPr>
        </p:nvSpPr>
        <p:spPr>
          <a:xfrm>
            <a:off x="1775345" y="4301580"/>
            <a:ext cx="2438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taatliches"/>
              <a:buNone/>
              <a:defRPr sz="24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1312" name="Google Shape;1312;p24"/>
          <p:cNvSpPr txBox="1">
            <a:spLocks noGrp="1"/>
          </p:cNvSpPr>
          <p:nvPr>
            <p:ph type="subTitle" idx="5"/>
          </p:nvPr>
        </p:nvSpPr>
        <p:spPr>
          <a:xfrm>
            <a:off x="4886524" y="4301560"/>
            <a:ext cx="2438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taatliches"/>
              <a:buNone/>
              <a:defRPr sz="24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1313" name="Google Shape;1313;p24"/>
          <p:cNvSpPr txBox="1">
            <a:spLocks noGrp="1"/>
          </p:cNvSpPr>
          <p:nvPr>
            <p:ph type="subTitle" idx="6"/>
          </p:nvPr>
        </p:nvSpPr>
        <p:spPr>
          <a:xfrm>
            <a:off x="8008049" y="4301560"/>
            <a:ext cx="2438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taatliches"/>
              <a:buNone/>
              <a:defRPr sz="24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1314" name="Google Shape;1314;p24"/>
          <p:cNvSpPr txBox="1">
            <a:spLocks noGrp="1"/>
          </p:cNvSpPr>
          <p:nvPr>
            <p:ph type="subTitle" idx="7"/>
          </p:nvPr>
        </p:nvSpPr>
        <p:spPr>
          <a:xfrm>
            <a:off x="1592545" y="2767401"/>
            <a:ext cx="2804000" cy="97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600"/>
            </a:lvl1pPr>
            <a:lvl2pPr lvl="1"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9pPr>
          </a:lstStyle>
          <a:p>
            <a:endParaRPr/>
          </a:p>
        </p:txBody>
      </p:sp>
      <p:sp>
        <p:nvSpPr>
          <p:cNvPr id="1315" name="Google Shape;1315;p24"/>
          <p:cNvSpPr txBox="1">
            <a:spLocks noGrp="1"/>
          </p:cNvSpPr>
          <p:nvPr>
            <p:ph type="subTitle" idx="8"/>
          </p:nvPr>
        </p:nvSpPr>
        <p:spPr>
          <a:xfrm>
            <a:off x="4703724" y="2767393"/>
            <a:ext cx="2804000" cy="97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600"/>
            </a:lvl1pPr>
            <a:lvl2pPr lvl="1"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9pPr>
          </a:lstStyle>
          <a:p>
            <a:endParaRPr/>
          </a:p>
        </p:txBody>
      </p:sp>
      <p:sp>
        <p:nvSpPr>
          <p:cNvPr id="1316" name="Google Shape;1316;p24"/>
          <p:cNvSpPr txBox="1">
            <a:spLocks noGrp="1"/>
          </p:cNvSpPr>
          <p:nvPr>
            <p:ph type="subTitle" idx="9"/>
          </p:nvPr>
        </p:nvSpPr>
        <p:spPr>
          <a:xfrm>
            <a:off x="7825249" y="2767393"/>
            <a:ext cx="2804000" cy="97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Font typeface="Roboto Condensed Light"/>
              <a:buNone/>
              <a:defRPr sz="1600"/>
            </a:lvl1pPr>
            <a:lvl2pPr lvl="1"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Clr>
                <a:srgbClr val="434343"/>
              </a:buClr>
              <a:buSzPts val="1100"/>
              <a:buFont typeface="Roboto Condensed Light"/>
              <a:buNone/>
              <a:defRPr sz="1467">
                <a:solidFill>
                  <a:srgbClr val="434343"/>
                </a:solidFill>
                <a:latin typeface="Roboto Condensed Light"/>
                <a:ea typeface="Roboto Condensed Light"/>
                <a:cs typeface="Roboto Condensed Light"/>
                <a:sym typeface="Roboto Condensed Light"/>
              </a:defRPr>
            </a:lvl9pPr>
          </a:lstStyle>
          <a:p>
            <a:endParaRPr/>
          </a:p>
        </p:txBody>
      </p:sp>
      <p:sp>
        <p:nvSpPr>
          <p:cNvPr id="1317" name="Google Shape;1317;p24"/>
          <p:cNvSpPr txBox="1">
            <a:spLocks noGrp="1"/>
          </p:cNvSpPr>
          <p:nvPr>
            <p:ph type="subTitle" idx="13"/>
          </p:nvPr>
        </p:nvSpPr>
        <p:spPr>
          <a:xfrm>
            <a:off x="4886524" y="2342467"/>
            <a:ext cx="2438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taatliches"/>
              <a:buNone/>
              <a:defRPr sz="24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1318" name="Google Shape;1318;p24"/>
          <p:cNvSpPr txBox="1">
            <a:spLocks noGrp="1"/>
          </p:cNvSpPr>
          <p:nvPr>
            <p:ph type="subTitle" idx="14"/>
          </p:nvPr>
        </p:nvSpPr>
        <p:spPr>
          <a:xfrm>
            <a:off x="8008049" y="2342467"/>
            <a:ext cx="2438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taatliches"/>
              <a:buNone/>
              <a:defRPr sz="24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
        <p:nvSpPr>
          <p:cNvPr id="1319" name="Google Shape;1319;p24"/>
          <p:cNvSpPr txBox="1">
            <a:spLocks noGrp="1"/>
          </p:cNvSpPr>
          <p:nvPr>
            <p:ph type="subTitle" idx="15"/>
          </p:nvPr>
        </p:nvSpPr>
        <p:spPr>
          <a:xfrm>
            <a:off x="1775345" y="2342480"/>
            <a:ext cx="2438400" cy="609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Staatliches"/>
              <a:buNone/>
              <a:defRPr sz="2400">
                <a:solidFill>
                  <a:schemeClr val="dk1"/>
                </a:solidFill>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Staatliches"/>
              <a:buNone/>
              <a:defRPr>
                <a:latin typeface="Staatliches"/>
                <a:ea typeface="Staatliches"/>
                <a:cs typeface="Staatliches"/>
                <a:sym typeface="Staatliches"/>
              </a:defRPr>
            </a:lvl2pPr>
            <a:lvl3pPr lvl="2" algn="ctr" rtl="0">
              <a:lnSpc>
                <a:spcPct val="100000"/>
              </a:lnSpc>
              <a:spcBef>
                <a:spcPts val="0"/>
              </a:spcBef>
              <a:spcAft>
                <a:spcPts val="0"/>
              </a:spcAft>
              <a:buSzPts val="1400"/>
              <a:buFont typeface="Staatliches"/>
              <a:buNone/>
              <a:defRPr>
                <a:latin typeface="Staatliches"/>
                <a:ea typeface="Staatliches"/>
                <a:cs typeface="Staatliches"/>
                <a:sym typeface="Staatliches"/>
              </a:defRPr>
            </a:lvl3pPr>
            <a:lvl4pPr lvl="3" algn="ctr" rtl="0">
              <a:lnSpc>
                <a:spcPct val="100000"/>
              </a:lnSpc>
              <a:spcBef>
                <a:spcPts val="0"/>
              </a:spcBef>
              <a:spcAft>
                <a:spcPts val="0"/>
              </a:spcAft>
              <a:buSzPts val="1400"/>
              <a:buFont typeface="Staatliches"/>
              <a:buNone/>
              <a:defRPr>
                <a:latin typeface="Staatliches"/>
                <a:ea typeface="Staatliches"/>
                <a:cs typeface="Staatliches"/>
                <a:sym typeface="Staatliches"/>
              </a:defRPr>
            </a:lvl4pPr>
            <a:lvl5pPr lvl="4" algn="ctr" rtl="0">
              <a:lnSpc>
                <a:spcPct val="100000"/>
              </a:lnSpc>
              <a:spcBef>
                <a:spcPts val="0"/>
              </a:spcBef>
              <a:spcAft>
                <a:spcPts val="0"/>
              </a:spcAft>
              <a:buSzPts val="1400"/>
              <a:buFont typeface="Staatliches"/>
              <a:buNone/>
              <a:defRPr>
                <a:latin typeface="Staatliches"/>
                <a:ea typeface="Staatliches"/>
                <a:cs typeface="Staatliches"/>
                <a:sym typeface="Staatliches"/>
              </a:defRPr>
            </a:lvl5pPr>
            <a:lvl6pPr lvl="5" algn="ctr" rtl="0">
              <a:lnSpc>
                <a:spcPct val="100000"/>
              </a:lnSpc>
              <a:spcBef>
                <a:spcPts val="0"/>
              </a:spcBef>
              <a:spcAft>
                <a:spcPts val="0"/>
              </a:spcAft>
              <a:buSzPts val="1400"/>
              <a:buFont typeface="Staatliches"/>
              <a:buNone/>
              <a:defRPr>
                <a:latin typeface="Staatliches"/>
                <a:ea typeface="Staatliches"/>
                <a:cs typeface="Staatliches"/>
                <a:sym typeface="Staatliches"/>
              </a:defRPr>
            </a:lvl6pPr>
            <a:lvl7pPr lvl="6" algn="ctr" rtl="0">
              <a:lnSpc>
                <a:spcPct val="100000"/>
              </a:lnSpc>
              <a:spcBef>
                <a:spcPts val="0"/>
              </a:spcBef>
              <a:spcAft>
                <a:spcPts val="0"/>
              </a:spcAft>
              <a:buSzPts val="1400"/>
              <a:buFont typeface="Staatliches"/>
              <a:buNone/>
              <a:defRPr>
                <a:latin typeface="Staatliches"/>
                <a:ea typeface="Staatliches"/>
                <a:cs typeface="Staatliches"/>
                <a:sym typeface="Staatliches"/>
              </a:defRPr>
            </a:lvl7pPr>
            <a:lvl8pPr lvl="7" algn="ctr" rtl="0">
              <a:lnSpc>
                <a:spcPct val="100000"/>
              </a:lnSpc>
              <a:spcBef>
                <a:spcPts val="0"/>
              </a:spcBef>
              <a:spcAft>
                <a:spcPts val="0"/>
              </a:spcAft>
              <a:buSzPts val="1400"/>
              <a:buFont typeface="Staatliches"/>
              <a:buNone/>
              <a:defRPr>
                <a:latin typeface="Staatliches"/>
                <a:ea typeface="Staatliches"/>
                <a:cs typeface="Staatliches"/>
                <a:sym typeface="Staatliches"/>
              </a:defRPr>
            </a:lvl8pPr>
            <a:lvl9pPr lvl="8" algn="ctr" rtl="0">
              <a:lnSpc>
                <a:spcPct val="100000"/>
              </a:lnSpc>
              <a:spcBef>
                <a:spcPts val="0"/>
              </a:spcBef>
              <a:spcAft>
                <a:spcPts val="0"/>
              </a:spcAft>
              <a:buSzPts val="1400"/>
              <a:buFont typeface="Staatliches"/>
              <a:buNone/>
              <a:defRPr>
                <a:latin typeface="Staatliches"/>
                <a:ea typeface="Staatliches"/>
                <a:cs typeface="Staatliches"/>
                <a:sym typeface="Staatliches"/>
              </a:defRPr>
            </a:lvl9pPr>
          </a:lstStyle>
          <a:p>
            <a:endParaRPr/>
          </a:p>
        </p:txBody>
      </p:sp>
    </p:spTree>
    <p:extLst>
      <p:ext uri="{BB962C8B-B14F-4D97-AF65-F5344CB8AC3E}">
        <p14:creationId xmlns:p14="http://schemas.microsoft.com/office/powerpoint/2010/main" val="157908407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hanks" preserve="1">
  <p:cSld name="Thanks">
    <p:bg>
      <p:bgPr>
        <a:solidFill>
          <a:schemeClr val="accent1"/>
        </a:solidFill>
        <a:effectLst/>
      </p:bgPr>
    </p:bg>
    <p:spTree>
      <p:nvGrpSpPr>
        <p:cNvPr id="1" name="Shape 1320"/>
        <p:cNvGrpSpPr/>
        <p:nvPr/>
      </p:nvGrpSpPr>
      <p:grpSpPr>
        <a:xfrm>
          <a:off x="0" y="0"/>
          <a:ext cx="0" cy="0"/>
          <a:chOff x="0" y="0"/>
          <a:chExt cx="0" cy="0"/>
        </a:xfrm>
      </p:grpSpPr>
      <p:sp>
        <p:nvSpPr>
          <p:cNvPr id="1321" name="Google Shape;1321;p25"/>
          <p:cNvSpPr txBox="1">
            <a:spLocks noGrp="1"/>
          </p:cNvSpPr>
          <p:nvPr>
            <p:ph type="ctrTitle"/>
          </p:nvPr>
        </p:nvSpPr>
        <p:spPr>
          <a:xfrm>
            <a:off x="1219200" y="1502549"/>
            <a:ext cx="4868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Font typeface="Staatliches"/>
              <a:buNone/>
              <a:defRPr sz="6400">
                <a:solidFill>
                  <a:srgbClr val="FFFFFF"/>
                </a:solidFill>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322" name="Google Shape;1322;p25"/>
          <p:cNvSpPr txBox="1">
            <a:spLocks noGrp="1"/>
          </p:cNvSpPr>
          <p:nvPr>
            <p:ph type="subTitle" idx="1"/>
          </p:nvPr>
        </p:nvSpPr>
        <p:spPr>
          <a:xfrm>
            <a:off x="1219200" y="3477573"/>
            <a:ext cx="4868800" cy="162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oboto Condensed Light"/>
              <a:buNone/>
              <a:defRPr sz="1867"/>
            </a:lvl1pPr>
            <a:lvl2pPr lvl="1"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2pPr>
            <a:lvl3pPr lvl="2"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3pPr>
            <a:lvl4pPr lvl="3"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4pPr>
            <a:lvl5pPr lvl="4"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5pPr>
            <a:lvl6pPr lvl="5"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6pPr>
            <a:lvl7pPr lvl="6"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7pPr>
            <a:lvl8pPr lvl="7"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8pPr>
            <a:lvl9pPr lvl="8" algn="ctr" rtl="0">
              <a:lnSpc>
                <a:spcPct val="100000"/>
              </a:lnSpc>
              <a:spcBef>
                <a:spcPts val="0"/>
              </a:spcBef>
              <a:spcAft>
                <a:spcPts val="0"/>
              </a:spcAft>
              <a:buSzPts val="2800"/>
              <a:buFont typeface="Roboto Condensed Light"/>
              <a:buNone/>
              <a:defRPr sz="3733">
                <a:latin typeface="Roboto Condensed Light"/>
                <a:ea typeface="Roboto Condensed Light"/>
                <a:cs typeface="Roboto Condensed Light"/>
                <a:sym typeface="Roboto Condensed Light"/>
              </a:defRPr>
            </a:lvl9pPr>
          </a:lstStyle>
          <a:p>
            <a:endParaRPr/>
          </a:p>
        </p:txBody>
      </p:sp>
      <p:sp>
        <p:nvSpPr>
          <p:cNvPr id="1323" name="Google Shape;1323;p25"/>
          <p:cNvSpPr txBox="1"/>
          <p:nvPr/>
        </p:nvSpPr>
        <p:spPr>
          <a:xfrm>
            <a:off x="1184508" y="4908733"/>
            <a:ext cx="4586000" cy="14688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400"/>
              </a:spcBef>
              <a:spcAft>
                <a:spcPts val="0"/>
              </a:spcAft>
              <a:buNone/>
            </a:pPr>
            <a:r>
              <a:rPr lang="en" sz="1600">
                <a:solidFill>
                  <a:schemeClr val="dk1"/>
                </a:solidFill>
                <a:latin typeface="Lato"/>
                <a:ea typeface="Lato"/>
                <a:cs typeface="Lato"/>
                <a:sym typeface="Lato"/>
              </a:rPr>
              <a:t>CREDITS: This presentation template was created by </a:t>
            </a:r>
            <a:r>
              <a:rPr lang="en" sz="16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600">
                <a:solidFill>
                  <a:schemeClr val="dk1"/>
                </a:solidFill>
                <a:latin typeface="Lato"/>
                <a:ea typeface="Lato"/>
                <a:cs typeface="Lato"/>
                <a:sym typeface="Lato"/>
              </a:rPr>
              <a:t>, including icons by </a:t>
            </a:r>
            <a:r>
              <a:rPr lang="en" sz="16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600">
                <a:solidFill>
                  <a:schemeClr val="dk1"/>
                </a:solidFill>
                <a:latin typeface="Lato"/>
                <a:ea typeface="Lato"/>
                <a:cs typeface="Lato"/>
                <a:sym typeface="Lato"/>
              </a:rPr>
              <a:t>, and infographics &amp; images by </a:t>
            </a:r>
            <a:r>
              <a:rPr lang="en" sz="16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600">
                <a:solidFill>
                  <a:schemeClr val="dk1"/>
                </a:solidFill>
                <a:latin typeface="Lato"/>
                <a:ea typeface="Lato"/>
                <a:cs typeface="Lato"/>
                <a:sym typeface="Lato"/>
              </a:rPr>
              <a:t>. </a:t>
            </a:r>
            <a:endParaRPr sz="1600">
              <a:solidFill>
                <a:schemeClr val="dk1"/>
              </a:solidFill>
              <a:latin typeface="Lato"/>
              <a:ea typeface="Lato"/>
              <a:cs typeface="Lato"/>
              <a:sym typeface="Lato"/>
            </a:endParaRPr>
          </a:p>
          <a:p>
            <a:pPr marL="0" lvl="0" indent="0" algn="l" rtl="0">
              <a:lnSpc>
                <a:spcPct val="115000"/>
              </a:lnSpc>
              <a:spcBef>
                <a:spcPts val="400"/>
              </a:spcBef>
              <a:spcAft>
                <a:spcPts val="0"/>
              </a:spcAft>
              <a:buNone/>
            </a:pPr>
            <a:endParaRPr sz="1600">
              <a:solidFill>
                <a:schemeClr val="dk1"/>
              </a:solidFill>
              <a:latin typeface="Lato"/>
              <a:ea typeface="Lato"/>
              <a:cs typeface="Lato"/>
              <a:sym typeface="Lato"/>
            </a:endParaRPr>
          </a:p>
          <a:p>
            <a:pPr marL="0" lvl="0" indent="0" algn="l" rtl="0">
              <a:spcBef>
                <a:spcPts val="0"/>
              </a:spcBef>
              <a:spcAft>
                <a:spcPts val="0"/>
              </a:spcAft>
              <a:buNone/>
            </a:pPr>
            <a:endParaRPr sz="1600">
              <a:solidFill>
                <a:schemeClr val="dk1"/>
              </a:solidFill>
              <a:latin typeface="Lato"/>
              <a:ea typeface="Lato"/>
              <a:cs typeface="Lato"/>
              <a:sym typeface="Lato"/>
            </a:endParaRPr>
          </a:p>
        </p:txBody>
      </p:sp>
      <p:sp>
        <p:nvSpPr>
          <p:cNvPr id="1324" name="Google Shape;1324;p25"/>
          <p:cNvSpPr/>
          <p:nvPr/>
        </p:nvSpPr>
        <p:spPr>
          <a:xfrm rot="10800000" flipH="1">
            <a:off x="5821866" y="446874"/>
            <a:ext cx="5010983" cy="6432287"/>
          </a:xfrm>
          <a:custGeom>
            <a:avLst/>
            <a:gdLst/>
            <a:ahLst/>
            <a:cxnLst/>
            <a:rect l="l" t="t" r="r" b="b"/>
            <a:pathLst>
              <a:path w="49457" h="56384" extrusionOk="0">
                <a:moveTo>
                  <a:pt x="26052" y="1"/>
                </a:moveTo>
                <a:cubicBezTo>
                  <a:pt x="26452" y="1670"/>
                  <a:pt x="26646" y="3363"/>
                  <a:pt x="26302" y="5033"/>
                </a:cubicBezTo>
                <a:cubicBezTo>
                  <a:pt x="25788" y="7540"/>
                  <a:pt x="23582" y="9869"/>
                  <a:pt x="21120" y="9869"/>
                </a:cubicBezTo>
                <a:cubicBezTo>
                  <a:pt x="20849" y="9869"/>
                  <a:pt x="20574" y="9841"/>
                  <a:pt x="20299" y="9782"/>
                </a:cubicBezTo>
                <a:cubicBezTo>
                  <a:pt x="18318" y="9357"/>
                  <a:pt x="16978" y="7566"/>
                  <a:pt x="15743" y="5957"/>
                </a:cubicBezTo>
                <a:cubicBezTo>
                  <a:pt x="14512" y="4345"/>
                  <a:pt x="12946" y="2661"/>
                  <a:pt x="10918" y="2610"/>
                </a:cubicBezTo>
                <a:cubicBezTo>
                  <a:pt x="10884" y="2609"/>
                  <a:pt x="10851" y="2608"/>
                  <a:pt x="10817" y="2608"/>
                </a:cubicBezTo>
                <a:cubicBezTo>
                  <a:pt x="8301" y="2608"/>
                  <a:pt x="6557" y="5052"/>
                  <a:pt x="4495" y="6523"/>
                </a:cubicBezTo>
                <a:cubicBezTo>
                  <a:pt x="3156" y="7481"/>
                  <a:pt x="1609" y="8014"/>
                  <a:pt x="1" y="8202"/>
                </a:cubicBezTo>
                <a:cubicBezTo>
                  <a:pt x="1307" y="14936"/>
                  <a:pt x="5566" y="21137"/>
                  <a:pt x="11645" y="24368"/>
                </a:cubicBezTo>
                <a:cubicBezTo>
                  <a:pt x="14611" y="25938"/>
                  <a:pt x="17888" y="26839"/>
                  <a:pt x="20906" y="28306"/>
                </a:cubicBezTo>
                <a:cubicBezTo>
                  <a:pt x="23929" y="29773"/>
                  <a:pt x="26816" y="31984"/>
                  <a:pt x="27952" y="35139"/>
                </a:cubicBezTo>
                <a:cubicBezTo>
                  <a:pt x="29456" y="39313"/>
                  <a:pt x="27580" y="44118"/>
                  <a:pt x="29014" y="48315"/>
                </a:cubicBezTo>
                <a:cubicBezTo>
                  <a:pt x="30163" y="51696"/>
                  <a:pt x="33276" y="54050"/>
                  <a:pt x="36534" y="55507"/>
                </a:cubicBezTo>
                <a:cubicBezTo>
                  <a:pt x="37276" y="55837"/>
                  <a:pt x="38034" y="56129"/>
                  <a:pt x="38804" y="56384"/>
                </a:cubicBezTo>
                <a:cubicBezTo>
                  <a:pt x="40256" y="54366"/>
                  <a:pt x="42058" y="52612"/>
                  <a:pt x="43741" y="50772"/>
                </a:cubicBezTo>
                <a:cubicBezTo>
                  <a:pt x="45645" y="48688"/>
                  <a:pt x="47443" y="46400"/>
                  <a:pt x="48277" y="43708"/>
                </a:cubicBezTo>
                <a:cubicBezTo>
                  <a:pt x="49456" y="39897"/>
                  <a:pt x="48551" y="35728"/>
                  <a:pt x="46985" y="32059"/>
                </a:cubicBezTo>
                <a:cubicBezTo>
                  <a:pt x="45419" y="28391"/>
                  <a:pt x="43207" y="25028"/>
                  <a:pt x="41614" y="21374"/>
                </a:cubicBezTo>
                <a:cubicBezTo>
                  <a:pt x="40015" y="17713"/>
                  <a:pt x="39048" y="13573"/>
                  <a:pt x="40138" y="9734"/>
                </a:cubicBezTo>
                <a:cubicBezTo>
                  <a:pt x="41397" y="5298"/>
                  <a:pt x="45151" y="2100"/>
                  <a:pt x="49343" y="1"/>
                </a:cubicBez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25" name="Google Shape;1325;p25"/>
          <p:cNvSpPr/>
          <p:nvPr/>
        </p:nvSpPr>
        <p:spPr>
          <a:xfrm rot="10800000" flipH="1">
            <a:off x="5764115" y="5753192"/>
            <a:ext cx="2757525" cy="1125969"/>
          </a:xfrm>
          <a:custGeom>
            <a:avLst/>
            <a:gdLst/>
            <a:ahLst/>
            <a:cxnLst/>
            <a:rect l="l" t="t" r="r" b="b"/>
            <a:pathLst>
              <a:path w="27216" h="9870" extrusionOk="0">
                <a:moveTo>
                  <a:pt x="501" y="1"/>
                </a:moveTo>
                <a:cubicBezTo>
                  <a:pt x="1" y="2713"/>
                  <a:pt x="44" y="5500"/>
                  <a:pt x="571" y="8202"/>
                </a:cubicBezTo>
                <a:cubicBezTo>
                  <a:pt x="2179" y="8014"/>
                  <a:pt x="3726" y="7481"/>
                  <a:pt x="5065" y="6523"/>
                </a:cubicBezTo>
                <a:cubicBezTo>
                  <a:pt x="7127" y="5052"/>
                  <a:pt x="8871" y="2608"/>
                  <a:pt x="11387" y="2608"/>
                </a:cubicBezTo>
                <a:cubicBezTo>
                  <a:pt x="11421" y="2608"/>
                  <a:pt x="11454" y="2609"/>
                  <a:pt x="11488" y="2610"/>
                </a:cubicBezTo>
                <a:cubicBezTo>
                  <a:pt x="13516" y="2661"/>
                  <a:pt x="15082" y="4345"/>
                  <a:pt x="16313" y="5957"/>
                </a:cubicBezTo>
                <a:cubicBezTo>
                  <a:pt x="17548" y="7566"/>
                  <a:pt x="18888" y="9357"/>
                  <a:pt x="20869" y="9782"/>
                </a:cubicBezTo>
                <a:cubicBezTo>
                  <a:pt x="21144" y="9841"/>
                  <a:pt x="21419" y="9869"/>
                  <a:pt x="21690" y="9869"/>
                </a:cubicBezTo>
                <a:cubicBezTo>
                  <a:pt x="24152" y="9869"/>
                  <a:pt x="26358" y="7540"/>
                  <a:pt x="26872" y="5033"/>
                </a:cubicBezTo>
                <a:cubicBezTo>
                  <a:pt x="27216" y="3363"/>
                  <a:pt x="27022" y="1670"/>
                  <a:pt x="26622"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26" name="Google Shape;1326;p25"/>
          <p:cNvSpPr/>
          <p:nvPr/>
        </p:nvSpPr>
        <p:spPr>
          <a:xfrm rot="10800000" flipH="1">
            <a:off x="4484175" y="-108306"/>
            <a:ext cx="3733643" cy="1498212"/>
          </a:xfrm>
          <a:custGeom>
            <a:avLst/>
            <a:gdLst/>
            <a:ahLst/>
            <a:cxnLst/>
            <a:rect l="l" t="t" r="r" b="b"/>
            <a:pathLst>
              <a:path w="36850" h="13133" extrusionOk="0">
                <a:moveTo>
                  <a:pt x="14044" y="0"/>
                </a:moveTo>
                <a:cubicBezTo>
                  <a:pt x="12205" y="0"/>
                  <a:pt x="10289" y="657"/>
                  <a:pt x="8668" y="1584"/>
                </a:cubicBezTo>
                <a:cubicBezTo>
                  <a:pt x="4371" y="4041"/>
                  <a:pt x="1189" y="8337"/>
                  <a:pt x="0" y="13133"/>
                </a:cubicBezTo>
                <a:lnTo>
                  <a:pt x="36850" y="13133"/>
                </a:lnTo>
                <a:cubicBezTo>
                  <a:pt x="36845" y="12656"/>
                  <a:pt x="36812" y="12180"/>
                  <a:pt x="36680" y="11722"/>
                </a:cubicBezTo>
                <a:cubicBezTo>
                  <a:pt x="36001" y="9374"/>
                  <a:pt x="33171" y="8431"/>
                  <a:pt x="30733" y="8327"/>
                </a:cubicBezTo>
                <a:cubicBezTo>
                  <a:pt x="28290" y="8224"/>
                  <a:pt x="25678" y="8553"/>
                  <a:pt x="23555" y="7341"/>
                </a:cubicBezTo>
                <a:cubicBezTo>
                  <a:pt x="20919" y="5837"/>
                  <a:pt x="19882" y="2400"/>
                  <a:pt x="17278" y="843"/>
                </a:cubicBezTo>
                <a:cubicBezTo>
                  <a:pt x="16288" y="251"/>
                  <a:pt x="15181" y="0"/>
                  <a:pt x="14044"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27" name="Google Shape;1327;p25"/>
          <p:cNvSpPr/>
          <p:nvPr/>
        </p:nvSpPr>
        <p:spPr>
          <a:xfrm rot="10800000" flipH="1">
            <a:off x="9753277" y="296631"/>
            <a:ext cx="2626113" cy="6582531"/>
          </a:xfrm>
          <a:custGeom>
            <a:avLst/>
            <a:gdLst/>
            <a:ahLst/>
            <a:cxnLst/>
            <a:rect l="l" t="t" r="r" b="b"/>
            <a:pathLst>
              <a:path w="25919" h="57701" extrusionOk="0">
                <a:moveTo>
                  <a:pt x="10540" y="1"/>
                </a:moveTo>
                <a:cubicBezTo>
                  <a:pt x="6348" y="2100"/>
                  <a:pt x="2594" y="5298"/>
                  <a:pt x="1335" y="9734"/>
                </a:cubicBezTo>
                <a:cubicBezTo>
                  <a:pt x="245" y="13573"/>
                  <a:pt x="1212" y="17713"/>
                  <a:pt x="2811" y="21374"/>
                </a:cubicBezTo>
                <a:cubicBezTo>
                  <a:pt x="4404" y="25028"/>
                  <a:pt x="6616" y="28391"/>
                  <a:pt x="8182" y="32059"/>
                </a:cubicBezTo>
                <a:cubicBezTo>
                  <a:pt x="9748" y="35728"/>
                  <a:pt x="10653" y="39897"/>
                  <a:pt x="9474" y="43708"/>
                </a:cubicBezTo>
                <a:cubicBezTo>
                  <a:pt x="8640" y="46400"/>
                  <a:pt x="6842" y="48688"/>
                  <a:pt x="4938" y="50772"/>
                </a:cubicBezTo>
                <a:cubicBezTo>
                  <a:pt x="3255" y="52612"/>
                  <a:pt x="1453" y="54366"/>
                  <a:pt x="1" y="56384"/>
                </a:cubicBezTo>
                <a:cubicBezTo>
                  <a:pt x="2642" y="57263"/>
                  <a:pt x="5429" y="57701"/>
                  <a:pt x="8215" y="57701"/>
                </a:cubicBezTo>
                <a:cubicBezTo>
                  <a:pt x="12497" y="57701"/>
                  <a:pt x="16780" y="56668"/>
                  <a:pt x="20543" y="54620"/>
                </a:cubicBezTo>
                <a:cubicBezTo>
                  <a:pt x="22504" y="53554"/>
                  <a:pt x="24311" y="52224"/>
                  <a:pt x="25919" y="50683"/>
                </a:cubicBezTo>
                <a:lnTo>
                  <a:pt x="25919"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28" name="Google Shape;1328;p25"/>
          <p:cNvSpPr/>
          <p:nvPr/>
        </p:nvSpPr>
        <p:spPr>
          <a:xfrm rot="10800000" flipH="1">
            <a:off x="3324500" y="-108309"/>
            <a:ext cx="5277961" cy="1708233"/>
          </a:xfrm>
          <a:custGeom>
            <a:avLst/>
            <a:gdLst/>
            <a:ahLst/>
            <a:cxnLst/>
            <a:rect l="l" t="t" r="r" b="b"/>
            <a:pathLst>
              <a:path w="52092" h="14974" extrusionOk="0">
                <a:moveTo>
                  <a:pt x="10073" y="5769"/>
                </a:moveTo>
                <a:cubicBezTo>
                  <a:pt x="7479" y="5769"/>
                  <a:pt x="4891" y="6731"/>
                  <a:pt x="3028" y="8466"/>
                </a:cubicBezTo>
                <a:cubicBezTo>
                  <a:pt x="1213" y="10159"/>
                  <a:pt x="137" y="12540"/>
                  <a:pt x="0" y="14974"/>
                </a:cubicBezTo>
                <a:lnTo>
                  <a:pt x="11446" y="14974"/>
                </a:lnTo>
                <a:cubicBezTo>
                  <a:pt x="12158" y="12102"/>
                  <a:pt x="13582" y="9408"/>
                  <a:pt x="15534" y="7183"/>
                </a:cubicBezTo>
                <a:cubicBezTo>
                  <a:pt x="14502" y="6711"/>
                  <a:pt x="13450" y="6278"/>
                  <a:pt x="12337" y="6023"/>
                </a:cubicBezTo>
                <a:cubicBezTo>
                  <a:pt x="11597" y="5853"/>
                  <a:pt x="10833" y="5769"/>
                  <a:pt x="10073" y="5769"/>
                </a:cubicBezTo>
                <a:close/>
                <a:moveTo>
                  <a:pt x="45074" y="1"/>
                </a:moveTo>
                <a:cubicBezTo>
                  <a:pt x="43566" y="1"/>
                  <a:pt x="41995" y="486"/>
                  <a:pt x="40619" y="1128"/>
                </a:cubicBezTo>
                <a:cubicBezTo>
                  <a:pt x="37595" y="2533"/>
                  <a:pt x="34973" y="4604"/>
                  <a:pt x="32144" y="6344"/>
                </a:cubicBezTo>
                <a:cubicBezTo>
                  <a:pt x="32964" y="7452"/>
                  <a:pt x="33822" y="8509"/>
                  <a:pt x="35001" y="9182"/>
                </a:cubicBezTo>
                <a:cubicBezTo>
                  <a:pt x="37124" y="10394"/>
                  <a:pt x="39736" y="10065"/>
                  <a:pt x="42179" y="10168"/>
                </a:cubicBezTo>
                <a:cubicBezTo>
                  <a:pt x="44617" y="10272"/>
                  <a:pt x="47447" y="11215"/>
                  <a:pt x="48126" y="13563"/>
                </a:cubicBezTo>
                <a:cubicBezTo>
                  <a:pt x="48258" y="14021"/>
                  <a:pt x="48291" y="14497"/>
                  <a:pt x="48296" y="14974"/>
                </a:cubicBezTo>
                <a:lnTo>
                  <a:pt x="51884" y="14974"/>
                </a:lnTo>
                <a:cubicBezTo>
                  <a:pt x="52092" y="11470"/>
                  <a:pt x="51993" y="7956"/>
                  <a:pt x="50790" y="4670"/>
                </a:cubicBezTo>
                <a:cubicBezTo>
                  <a:pt x="50211" y="3085"/>
                  <a:pt x="49299" y="1505"/>
                  <a:pt x="47791" y="661"/>
                </a:cubicBezTo>
                <a:cubicBezTo>
                  <a:pt x="46951" y="194"/>
                  <a:pt x="46027" y="1"/>
                  <a:pt x="450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29" name="Google Shape;1329;p25"/>
          <p:cNvSpPr/>
          <p:nvPr/>
        </p:nvSpPr>
        <p:spPr>
          <a:xfrm rot="10800000" flipH="1">
            <a:off x="4484175" y="-108303"/>
            <a:ext cx="3733643" cy="984624"/>
          </a:xfrm>
          <a:custGeom>
            <a:avLst/>
            <a:gdLst/>
            <a:ahLst/>
            <a:cxnLst/>
            <a:rect l="l" t="t" r="r" b="b"/>
            <a:pathLst>
              <a:path w="36850" h="8631" extrusionOk="0">
                <a:moveTo>
                  <a:pt x="20698" y="1"/>
                </a:moveTo>
                <a:cubicBezTo>
                  <a:pt x="20434" y="166"/>
                  <a:pt x="20169" y="321"/>
                  <a:pt x="19905" y="477"/>
                </a:cubicBezTo>
                <a:cubicBezTo>
                  <a:pt x="17354" y="1968"/>
                  <a:pt x="14431" y="3137"/>
                  <a:pt x="11488" y="3137"/>
                </a:cubicBezTo>
                <a:cubicBezTo>
                  <a:pt x="10814" y="3137"/>
                  <a:pt x="10134" y="3076"/>
                  <a:pt x="9460" y="2943"/>
                </a:cubicBezTo>
                <a:cubicBezTo>
                  <a:pt x="7564" y="2566"/>
                  <a:pt x="5847" y="1642"/>
                  <a:pt x="4088" y="840"/>
                </a:cubicBezTo>
                <a:cubicBezTo>
                  <a:pt x="2136" y="3065"/>
                  <a:pt x="712" y="5759"/>
                  <a:pt x="0" y="8631"/>
                </a:cubicBezTo>
                <a:lnTo>
                  <a:pt x="36850" y="8631"/>
                </a:lnTo>
                <a:cubicBezTo>
                  <a:pt x="36845" y="8154"/>
                  <a:pt x="36812" y="7678"/>
                  <a:pt x="36680" y="7220"/>
                </a:cubicBezTo>
                <a:cubicBezTo>
                  <a:pt x="36001" y="4872"/>
                  <a:pt x="33171" y="3929"/>
                  <a:pt x="30733" y="3825"/>
                </a:cubicBezTo>
                <a:cubicBezTo>
                  <a:pt x="28290" y="3722"/>
                  <a:pt x="25678" y="4051"/>
                  <a:pt x="23555" y="2839"/>
                </a:cubicBezTo>
                <a:cubicBezTo>
                  <a:pt x="22376" y="2166"/>
                  <a:pt x="21518" y="1109"/>
                  <a:pt x="20698"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30" name="Google Shape;1330;p25"/>
          <p:cNvSpPr/>
          <p:nvPr/>
        </p:nvSpPr>
        <p:spPr>
          <a:xfrm rot="10800000" flipH="1">
            <a:off x="8707379" y="937567"/>
            <a:ext cx="1486972" cy="1868516"/>
          </a:xfrm>
          <a:custGeom>
            <a:avLst/>
            <a:gdLst/>
            <a:ahLst/>
            <a:cxnLst/>
            <a:rect l="l" t="t" r="r" b="b"/>
            <a:pathLst>
              <a:path w="14676" h="16379" extrusionOk="0">
                <a:moveTo>
                  <a:pt x="7560" y="1"/>
                </a:moveTo>
                <a:cubicBezTo>
                  <a:pt x="3283" y="1"/>
                  <a:pt x="0" y="8178"/>
                  <a:pt x="2476" y="12988"/>
                </a:cubicBezTo>
                <a:cubicBezTo>
                  <a:pt x="3703" y="15375"/>
                  <a:pt x="6008" y="16379"/>
                  <a:pt x="8201" y="16379"/>
                </a:cubicBezTo>
                <a:cubicBezTo>
                  <a:pt x="10559" y="16379"/>
                  <a:pt x="12790" y="15223"/>
                  <a:pt x="13430" y="13366"/>
                </a:cubicBezTo>
                <a:cubicBezTo>
                  <a:pt x="14675" y="9777"/>
                  <a:pt x="13214" y="571"/>
                  <a:pt x="7908" y="20"/>
                </a:cubicBezTo>
                <a:cubicBezTo>
                  <a:pt x="7791" y="5"/>
                  <a:pt x="7677" y="1"/>
                  <a:pt x="7560"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331" name="Google Shape;1331;p25"/>
          <p:cNvPicPr preferRelativeResize="0"/>
          <p:nvPr/>
        </p:nvPicPr>
        <p:blipFill>
          <a:blip r:embed="rId5">
            <a:alphaModFix/>
          </a:blip>
          <a:stretch>
            <a:fillRect/>
          </a:stretch>
        </p:blipFill>
        <p:spPr>
          <a:xfrm>
            <a:off x="5452534" y="3276600"/>
            <a:ext cx="7450663" cy="4190997"/>
          </a:xfrm>
          <a:prstGeom prst="rect">
            <a:avLst/>
          </a:prstGeom>
          <a:noFill/>
          <a:ln>
            <a:noFill/>
          </a:ln>
        </p:spPr>
      </p:pic>
      <p:pic>
        <p:nvPicPr>
          <p:cNvPr id="1332" name="Google Shape;1332;p25"/>
          <p:cNvPicPr preferRelativeResize="0"/>
          <p:nvPr/>
        </p:nvPicPr>
        <p:blipFill>
          <a:blip r:embed="rId6">
            <a:alphaModFix/>
          </a:blip>
          <a:stretch>
            <a:fillRect/>
          </a:stretch>
        </p:blipFill>
        <p:spPr>
          <a:xfrm>
            <a:off x="6540499" y="-203199"/>
            <a:ext cx="5956301" cy="3350433"/>
          </a:xfrm>
          <a:prstGeom prst="rect">
            <a:avLst/>
          </a:prstGeom>
          <a:noFill/>
          <a:ln>
            <a:noFill/>
          </a:ln>
        </p:spPr>
      </p:pic>
    </p:spTree>
    <p:extLst>
      <p:ext uri="{BB962C8B-B14F-4D97-AF65-F5344CB8AC3E}">
        <p14:creationId xmlns:p14="http://schemas.microsoft.com/office/powerpoint/2010/main" val="338433706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2.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6" Type="http://schemas.openxmlformats.org/officeDocument/2006/relationships/theme" Target="../theme/theme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theme" Target="../theme/theme5.xml"/><Relationship Id="rId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550863" y="550800"/>
            <a:ext cx="11090275" cy="1333057"/>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lt1"/>
              </a:buClr>
              <a:buSzPts val="4800"/>
              <a:buFont typeface="Play"/>
              <a:buNone/>
              <a:defRPr sz="4800" b="0" i="0" u="none" strike="noStrike" cap="none">
                <a:solidFill>
                  <a:schemeClr val="lt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6"/>
          <p:cNvSpPr txBox="1">
            <a:spLocks noGrp="1"/>
          </p:cNvSpPr>
          <p:nvPr>
            <p:ph type="body" idx="1"/>
          </p:nvPr>
        </p:nvSpPr>
        <p:spPr>
          <a:xfrm>
            <a:off x="550863" y="2113862"/>
            <a:ext cx="11091600" cy="3978963"/>
          </a:xfrm>
          <a:prstGeom prst="rect">
            <a:avLst/>
          </a:prstGeom>
          <a:noFill/>
          <a:ln>
            <a:noFill/>
          </a:ln>
        </p:spPr>
        <p:txBody>
          <a:bodyPr spcFirstLastPara="1" wrap="square" lIns="0" tIns="0" rIns="0" bIns="0" anchor="t" anchorCtr="0">
            <a:normAutofit/>
          </a:bodyPr>
          <a:lstStyle>
            <a:lvl1pPr marL="457200" marR="0" lvl="0" indent="-381000" algn="l" rtl="0">
              <a:lnSpc>
                <a:spcPct val="110000"/>
              </a:lnSpc>
              <a:spcBef>
                <a:spcPts val="1000"/>
              </a:spcBef>
              <a:spcAft>
                <a:spcPts val="0"/>
              </a:spcAft>
              <a:buClr>
                <a:schemeClr val="lt1"/>
              </a:buClr>
              <a:buSzPts val="2400"/>
              <a:buFont typeface="Arial"/>
              <a:buChar char="•"/>
              <a:defRPr sz="2400" b="0" i="0" u="none" strike="noStrike" cap="none">
                <a:solidFill>
                  <a:schemeClr val="lt1"/>
                </a:solidFill>
                <a:latin typeface="Gill Sans"/>
                <a:ea typeface="Gill Sans"/>
                <a:cs typeface="Gill Sans"/>
                <a:sym typeface="Gill Sans"/>
              </a:defRPr>
            </a:lvl1pPr>
            <a:lvl2pPr marL="914400" marR="0" lvl="1"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Gill Sans"/>
                <a:ea typeface="Gill Sans"/>
                <a:cs typeface="Gill Sans"/>
                <a:sym typeface="Gill Sans"/>
              </a:defRPr>
            </a:lvl2pPr>
            <a:lvl3pPr marL="1371600" marR="0" lvl="2"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Gill Sans"/>
                <a:ea typeface="Gill Sans"/>
                <a:cs typeface="Gill Sans"/>
                <a:sym typeface="Gill Sans"/>
              </a:defRPr>
            </a:lvl3pPr>
            <a:lvl4pPr marL="1828800" marR="0" lvl="3"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Gill Sans"/>
                <a:ea typeface="Gill Sans"/>
                <a:cs typeface="Gill Sans"/>
                <a:sym typeface="Gill Sans"/>
              </a:defRPr>
            </a:lvl4pPr>
            <a:lvl5pPr marL="2286000" marR="0" lvl="4" indent="-330200" algn="l" rtl="0">
              <a:lnSpc>
                <a:spcPct val="110000"/>
              </a:lnSpc>
              <a:spcBef>
                <a:spcPts val="800"/>
              </a:spcBef>
              <a:spcAft>
                <a:spcPts val="0"/>
              </a:spcAft>
              <a:buClr>
                <a:schemeClr val="lt1"/>
              </a:buClr>
              <a:buSzPts val="1600"/>
              <a:buFont typeface="Arial"/>
              <a:buChar char="•"/>
              <a:defRPr sz="1600" b="0" i="0" u="none" strike="noStrike" cap="none">
                <a:solidFill>
                  <a:schemeClr val="lt1"/>
                </a:solidFill>
                <a:latin typeface="Gill Sans"/>
                <a:ea typeface="Gill Sans"/>
                <a:cs typeface="Gill Sans"/>
                <a:sym typeface="Gill Sans"/>
              </a:defRPr>
            </a:lvl5pPr>
            <a:lvl6pPr marL="2743200" marR="0" lvl="5" indent="-342900" algn="l" rtl="0">
              <a:lnSpc>
                <a:spcPct val="90000"/>
              </a:lnSpc>
              <a:spcBef>
                <a:spcPts val="8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Gill Sans"/>
                <a:ea typeface="Gill Sans"/>
                <a:cs typeface="Gill Sans"/>
                <a:sym typeface="Gill Sans"/>
              </a:defRPr>
            </a:lvl9pPr>
          </a:lstStyle>
          <a:p>
            <a:endParaRPr/>
          </a:p>
        </p:txBody>
      </p:sp>
      <p:sp>
        <p:nvSpPr>
          <p:cNvPr id="12" name="Google Shape;12;p26"/>
          <p:cNvSpPr txBox="1">
            <a:spLocks noGrp="1"/>
          </p:cNvSpPr>
          <p:nvPr>
            <p:ph type="dt" idx="10"/>
          </p:nvPr>
        </p:nvSpPr>
        <p:spPr>
          <a:xfrm>
            <a:off x="550863" y="6507212"/>
            <a:ext cx="262890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3" name="Google Shape;13;p26"/>
          <p:cNvSpPr txBox="1">
            <a:spLocks noGrp="1"/>
          </p:cNvSpPr>
          <p:nvPr>
            <p:ph type="ftr" idx="11"/>
          </p:nvPr>
        </p:nvSpPr>
        <p:spPr>
          <a:xfrm>
            <a:off x="3359150" y="6507212"/>
            <a:ext cx="6379210" cy="153888"/>
          </a:xfrm>
          <a:prstGeom prst="rect">
            <a:avLst/>
          </a:prstGeom>
          <a:noFill/>
          <a:ln>
            <a:noFill/>
          </a:ln>
        </p:spPr>
        <p:txBody>
          <a:bodyPr spcFirstLastPara="1" wrap="square" lIns="0" tIns="0" rIns="0" bIns="0" anchor="ctr" anchorCtr="0">
            <a:spAutoFit/>
          </a:bodyPr>
          <a:lstStyle>
            <a:lvl1pPr marR="0" lvl="0" algn="l" rtl="0">
              <a:spcBef>
                <a:spcPts val="0"/>
              </a:spcBef>
              <a:spcAft>
                <a:spcPts val="0"/>
              </a:spcAft>
              <a:buSzPts val="1400"/>
              <a:buNone/>
              <a:defRPr sz="10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4" name="Google Shape;14;p26"/>
          <p:cNvSpPr txBox="1">
            <a:spLocks noGrp="1"/>
          </p:cNvSpPr>
          <p:nvPr>
            <p:ph type="sldNum" idx="12"/>
          </p:nvPr>
        </p:nvSpPr>
        <p:spPr>
          <a:xfrm>
            <a:off x="9948863" y="6507212"/>
            <a:ext cx="1692274" cy="153888"/>
          </a:xfrm>
          <a:prstGeom prst="rect">
            <a:avLst/>
          </a:prstGeom>
          <a:noFill/>
          <a:ln>
            <a:noFill/>
          </a:ln>
        </p:spPr>
        <p:txBody>
          <a:bodyPr spcFirstLastPara="1" wrap="square" lIns="0" tIns="0" rIns="0" bIns="0" anchor="ctr" anchorCtr="0">
            <a:spAutoFit/>
          </a:bodyPr>
          <a:lstStyle>
            <a:lvl1pPr marL="0" marR="0" lvl="0" indent="0" algn="r" rtl="0">
              <a:spcBef>
                <a:spcPts val="0"/>
              </a:spcBef>
              <a:buNone/>
              <a:defRPr sz="1000" b="0" i="0" u="none" strike="noStrike" cap="none">
                <a:solidFill>
                  <a:schemeClr val="lt1"/>
                </a:solidFill>
                <a:latin typeface="Gill Sans"/>
                <a:ea typeface="Gill Sans"/>
                <a:cs typeface="Gill Sans"/>
                <a:sym typeface="Gill Sans"/>
              </a:defRPr>
            </a:lvl1pPr>
            <a:lvl2pPr marL="0" marR="0" lvl="1" indent="0" algn="r" rtl="0">
              <a:spcBef>
                <a:spcPts val="0"/>
              </a:spcBef>
              <a:buNone/>
              <a:defRPr sz="1000" b="0" i="0" u="none" strike="noStrike" cap="none">
                <a:solidFill>
                  <a:schemeClr val="lt1"/>
                </a:solidFill>
                <a:latin typeface="Gill Sans"/>
                <a:ea typeface="Gill Sans"/>
                <a:cs typeface="Gill Sans"/>
                <a:sym typeface="Gill Sans"/>
              </a:defRPr>
            </a:lvl2pPr>
            <a:lvl3pPr marL="0" marR="0" lvl="2" indent="0" algn="r" rtl="0">
              <a:spcBef>
                <a:spcPts val="0"/>
              </a:spcBef>
              <a:buNone/>
              <a:defRPr sz="1000" b="0" i="0" u="none" strike="noStrike" cap="none">
                <a:solidFill>
                  <a:schemeClr val="lt1"/>
                </a:solidFill>
                <a:latin typeface="Gill Sans"/>
                <a:ea typeface="Gill Sans"/>
                <a:cs typeface="Gill Sans"/>
                <a:sym typeface="Gill Sans"/>
              </a:defRPr>
            </a:lvl3pPr>
            <a:lvl4pPr marL="0" marR="0" lvl="3" indent="0" algn="r" rtl="0">
              <a:spcBef>
                <a:spcPts val="0"/>
              </a:spcBef>
              <a:buNone/>
              <a:defRPr sz="1000" b="0" i="0" u="none" strike="noStrike" cap="none">
                <a:solidFill>
                  <a:schemeClr val="lt1"/>
                </a:solidFill>
                <a:latin typeface="Gill Sans"/>
                <a:ea typeface="Gill Sans"/>
                <a:cs typeface="Gill Sans"/>
                <a:sym typeface="Gill Sans"/>
              </a:defRPr>
            </a:lvl4pPr>
            <a:lvl5pPr marL="0" marR="0" lvl="4" indent="0" algn="r" rtl="0">
              <a:spcBef>
                <a:spcPts val="0"/>
              </a:spcBef>
              <a:buNone/>
              <a:defRPr sz="1000" b="0" i="0" u="none" strike="noStrike" cap="none">
                <a:solidFill>
                  <a:schemeClr val="lt1"/>
                </a:solidFill>
                <a:latin typeface="Gill Sans"/>
                <a:ea typeface="Gill Sans"/>
                <a:cs typeface="Gill Sans"/>
                <a:sym typeface="Gill Sans"/>
              </a:defRPr>
            </a:lvl5pPr>
            <a:lvl6pPr marL="0" marR="0" lvl="5" indent="0" algn="r" rtl="0">
              <a:spcBef>
                <a:spcPts val="0"/>
              </a:spcBef>
              <a:buNone/>
              <a:defRPr sz="1000" b="0" i="0" u="none" strike="noStrike" cap="none">
                <a:solidFill>
                  <a:schemeClr val="lt1"/>
                </a:solidFill>
                <a:latin typeface="Gill Sans"/>
                <a:ea typeface="Gill Sans"/>
                <a:cs typeface="Gill Sans"/>
                <a:sym typeface="Gill Sans"/>
              </a:defRPr>
            </a:lvl6pPr>
            <a:lvl7pPr marL="0" marR="0" lvl="6" indent="0" algn="r" rtl="0">
              <a:spcBef>
                <a:spcPts val="0"/>
              </a:spcBef>
              <a:buNone/>
              <a:defRPr sz="1000" b="0" i="0" u="none" strike="noStrike" cap="none">
                <a:solidFill>
                  <a:schemeClr val="lt1"/>
                </a:solidFill>
                <a:latin typeface="Gill Sans"/>
                <a:ea typeface="Gill Sans"/>
                <a:cs typeface="Gill Sans"/>
                <a:sym typeface="Gill Sans"/>
              </a:defRPr>
            </a:lvl7pPr>
            <a:lvl8pPr marL="0" marR="0" lvl="7" indent="0" algn="r" rtl="0">
              <a:spcBef>
                <a:spcPts val="0"/>
              </a:spcBef>
              <a:buNone/>
              <a:defRPr sz="1000" b="0" i="0" u="none" strike="noStrike" cap="none">
                <a:solidFill>
                  <a:schemeClr val="lt1"/>
                </a:solidFill>
                <a:latin typeface="Gill Sans"/>
                <a:ea typeface="Gill Sans"/>
                <a:cs typeface="Gill Sans"/>
                <a:sym typeface="Gill Sans"/>
              </a:defRPr>
            </a:lvl8pPr>
            <a:lvl9pPr marL="0" marR="0" lvl="8" indent="0" algn="r" rtl="0">
              <a:spcBef>
                <a:spcPts val="0"/>
              </a:spcBef>
              <a:buNone/>
              <a:defRPr sz="1000" b="0" i="0" u="none" strike="noStrike" cap="none">
                <a:solidFill>
                  <a:schemeClr val="l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69" r:id="rId15"/>
    <p:sldLayoutId id="2147483649" r:id="rId16"/>
    <p:sldLayoutId id="2147483668" r:id="rId17"/>
    <p:sldLayoutId id="2147483651" r:id="rId18"/>
    <p:sldLayoutId id="2147483652" r:id="rId19"/>
    <p:sldLayoutId id="2147483653" r:id="rId20"/>
    <p:sldLayoutId id="2147483654" r:id="rId21"/>
    <p:sldLayoutId id="2147483655" r:id="rId22"/>
    <p:sldLayoutId id="2147483656" r:id="rId23"/>
    <p:sldLayoutId id="2147483659" r:id="rId24"/>
    <p:sldLayoutId id="2147483660" r:id="rId25"/>
    <p:sldLayoutId id="2147483661" r:id="rId26"/>
    <p:sldLayoutId id="2147483662" r:id="rId27"/>
    <p:sldLayoutId id="2147483663" r:id="rId28"/>
    <p:sldLayoutId id="2147483664" r:id="rId29"/>
    <p:sldLayoutId id="2147483665" r:id="rId30"/>
    <p:sldLayoutId id="2147483666" r:id="rId31"/>
    <p:sldLayoutId id="2147483667" r:id="rId32"/>
    <p:sldLayoutId id="2147483699"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47">
          <p15:clr>
            <a:srgbClr val="F26B43"/>
          </p15:clr>
        </p15:guide>
        <p15:guide id="4" pos="7333">
          <p15:clr>
            <a:srgbClr val="F26B43"/>
          </p15:clr>
        </p15:guide>
        <p15:guide id="5" orient="horz" pos="346">
          <p15:clr>
            <a:srgbClr val="F26B43"/>
          </p15:clr>
        </p15:guide>
        <p15:guide id="6" orient="horz" pos="3974">
          <p15:clr>
            <a:srgbClr val="F26B43"/>
          </p15:clr>
        </p15:guide>
        <p15:guide id="7" pos="824">
          <p15:clr>
            <a:srgbClr val="A4A3A4"/>
          </p15:clr>
        </p15:guide>
        <p15:guide id="8" pos="937">
          <p15:clr>
            <a:srgbClr val="A4A3A4"/>
          </p15:clr>
        </p15:guide>
        <p15:guide id="9" pos="1413">
          <p15:clr>
            <a:srgbClr val="A4A3A4"/>
          </p15:clr>
        </p15:guide>
        <p15:guide id="10" pos="1527">
          <p15:clr>
            <a:srgbClr val="A4A3A4"/>
          </p15:clr>
        </p15:guide>
        <p15:guide id="11" pos="2003">
          <p15:clr>
            <a:srgbClr val="A4A3A4"/>
          </p15:clr>
        </p15:guide>
        <p15:guide id="12" pos="2116">
          <p15:clr>
            <a:srgbClr val="A4A3A4"/>
          </p15:clr>
        </p15:guide>
        <p15:guide id="13" pos="2593">
          <p15:clr>
            <a:srgbClr val="A4A3A4"/>
          </p15:clr>
        </p15:guide>
        <p15:guide id="14" pos="2706">
          <p15:clr>
            <a:srgbClr val="A4A3A4"/>
          </p15:clr>
        </p15:guide>
        <p15:guide id="15" pos="3182">
          <p15:clr>
            <a:srgbClr val="A4A3A4"/>
          </p15:clr>
        </p15:guide>
        <p15:guide id="16" pos="3318">
          <p15:clr>
            <a:srgbClr val="A4A3A4"/>
          </p15:clr>
        </p15:guide>
        <p15:guide id="17" pos="3772">
          <p15:clr>
            <a:srgbClr val="A4A3A4"/>
          </p15:clr>
        </p15:guide>
        <p15:guide id="18" pos="3908">
          <p15:clr>
            <a:srgbClr val="A4A3A4"/>
          </p15:clr>
        </p15:guide>
        <p15:guide id="19" pos="4362">
          <p15:clr>
            <a:srgbClr val="A4A3A4"/>
          </p15:clr>
        </p15:guide>
        <p15:guide id="20" pos="4498">
          <p15:clr>
            <a:srgbClr val="A4A3A4"/>
          </p15:clr>
        </p15:guide>
        <p15:guide id="21" pos="4951">
          <p15:clr>
            <a:srgbClr val="A4A3A4"/>
          </p15:clr>
        </p15:guide>
        <p15:guide id="22" pos="5087">
          <p15:clr>
            <a:srgbClr val="A4A3A4"/>
          </p15:clr>
        </p15:guide>
        <p15:guide id="23" pos="5541">
          <p15:clr>
            <a:srgbClr val="A4A3A4"/>
          </p15:clr>
        </p15:guide>
        <p15:guide id="24" pos="5677">
          <p15:clr>
            <a:srgbClr val="A4A3A4"/>
          </p15:clr>
        </p15:guide>
        <p15:guide id="25" pos="6153">
          <p15:clr>
            <a:srgbClr val="A4A3A4"/>
          </p15:clr>
        </p15:guide>
        <p15:guide id="26" pos="6267">
          <p15:clr>
            <a:srgbClr val="A4A3A4"/>
          </p15:clr>
        </p15:guide>
        <p15:guide id="27" pos="6743">
          <p15:clr>
            <a:srgbClr val="A4A3A4"/>
          </p15:clr>
        </p15:guide>
        <p15:guide id="28" pos="6856">
          <p15:clr>
            <a:srgbClr val="A4A3A4"/>
          </p15:clr>
        </p15:guide>
        <p15:guide id="29" orient="horz" pos="3838">
          <p15:clr>
            <a:srgbClr val="A4A3A4"/>
          </p15:clr>
        </p15:guide>
        <p15:guide id="30" orient="horz" pos="2092">
          <p15:clr>
            <a:srgbClr val="A4A3A4"/>
          </p15:clr>
        </p15:guide>
        <p15:guide id="31" orient="horz" pos="2228">
          <p15:clr>
            <a:srgbClr val="A4A3A4"/>
          </p15:clr>
        </p15:guide>
        <p15:guide id="32" orient="horz" pos="845">
          <p15:clr>
            <a:srgbClr val="A4A3A4"/>
          </p15:clr>
        </p15:guide>
        <p15:guide id="33" orient="horz" pos="958">
          <p15:clr>
            <a:srgbClr val="A4A3A4"/>
          </p15:clr>
        </p15:guide>
        <p15:guide id="34" orient="horz" pos="1480">
          <p15:clr>
            <a:srgbClr val="A4A3A4"/>
          </p15:clr>
        </p15:guide>
        <p15:guide id="35" orient="horz" pos="1593">
          <p15:clr>
            <a:srgbClr val="A4A3A4"/>
          </p15:clr>
        </p15:guide>
        <p15:guide id="36" orient="horz" pos="2727">
          <p15:clr>
            <a:srgbClr val="A4A3A4"/>
          </p15:clr>
        </p15:guide>
        <p15:guide id="37" orient="horz" pos="2840">
          <p15:clr>
            <a:srgbClr val="A4A3A4"/>
          </p15:clr>
        </p15:guide>
        <p15:guide id="38" orient="horz" pos="3339">
          <p15:clr>
            <a:srgbClr val="A4A3A4"/>
          </p15:clr>
        </p15:guide>
        <p15:guide id="39" orient="horz" pos="347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60466135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355428362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09452810"/>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2pPr>
            <a:lvl3pPr lvl="2">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3pPr>
            <a:lvl4pPr lvl="3">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4pPr>
            <a:lvl5pPr lvl="4">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5pPr>
            <a:lvl6pPr lvl="5">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6pPr>
            <a:lvl7pPr lvl="6">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7pPr>
            <a:lvl8pPr lvl="7">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8pPr>
            <a:lvl9pPr lvl="8">
              <a:spcBef>
                <a:spcPts val="0"/>
              </a:spcBef>
              <a:spcAft>
                <a:spcPts val="0"/>
              </a:spcAft>
              <a:buClr>
                <a:schemeClr val="dk1"/>
              </a:buClr>
              <a:buSzPts val="3000"/>
              <a:buFont typeface="Montserrat ExtraBold"/>
              <a:buNone/>
              <a:defRPr sz="30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Tree>
    <p:extLst>
      <p:ext uri="{BB962C8B-B14F-4D97-AF65-F5344CB8AC3E}">
        <p14:creationId xmlns:p14="http://schemas.microsoft.com/office/powerpoint/2010/main" val="2753176592"/>
      </p:ext>
    </p:extLst>
  </p:cSld>
  <p:clrMap bg1="lt1" tx1="dk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 Id="rId5" Type="http://schemas.openxmlformats.org/officeDocument/2006/relationships/image" Target="../media/image49.jpeg"/><Relationship Id="rId4" Type="http://schemas.openxmlformats.org/officeDocument/2006/relationships/image" Target="../media/image48.jpeg"/></Relationships>
</file>

<file path=ppt/slides/_rels/slide2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hyperlink" Target="https://venturebeat.com/data-infrastructure/report-80-of-global-datasphere-will-be-unstructured-by-2025/" TargetMode="External"/><Relationship Id="rId5" Type="http://schemas.openxmlformats.org/officeDocument/2006/relationships/image" Target="../media/image75.jpg"/><Relationship Id="rId4" Type="http://schemas.openxmlformats.org/officeDocument/2006/relationships/hyperlink" Target="https://www.networkworld.com/article/966746/idc-expect-175-zettabytes-of-data-worldwide-by-2025.html" TargetMode="Externa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hyperlink" Target="https://min.io/docs/minio/linux/operations/checklists/hardware.html#minio-hardware-checklist-memory" TargetMode="External"/><Relationship Id="rId5" Type="http://schemas.openxmlformats.org/officeDocument/2006/relationships/hyperlink" Target="https://docs.informatica.com/data-engineering/data-engineering-integration/h2l/1415-tuning-and-sizing-guidelines-for-data-engineering-integrati/tuning-and-sizing-guidelines-for-data-engineering-integration--1/sizing-recommendations/hadoop-cluster-hardware-recommendations.html" TargetMode="Externa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 Id="rId5" Type="http://schemas.openxmlformats.org/officeDocument/2006/relationships/image" Target="../media/image53.jpe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5.jpg"/></Relationships>
</file>

<file path=ppt/slides/_rels/slide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6.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
          <p:cNvSpPr txBox="1"/>
          <p:nvPr/>
        </p:nvSpPr>
        <p:spPr>
          <a:xfrm>
            <a:off x="11919338" y="6601489"/>
            <a:ext cx="100502" cy="191630"/>
          </a:xfrm>
          <a:prstGeom prst="rect">
            <a:avLst/>
          </a:prstGeom>
          <a:noFill/>
          <a:ln>
            <a:noFill/>
          </a:ln>
        </p:spPr>
        <p:txBody>
          <a:bodyPr spcFirstLastPara="1" wrap="square" lIns="0" tIns="9625" rIns="0" bIns="0" anchor="t" anchorCtr="0">
            <a:spAutoFit/>
          </a:bodyPr>
          <a:lstStyle/>
          <a:p>
            <a:pPr marL="7701" marR="0" lvl="0" indent="0" algn="l" rtl="0">
              <a:spcBef>
                <a:spcPts val="0"/>
              </a:spcBef>
              <a:spcAft>
                <a:spcPts val="0"/>
              </a:spcAft>
              <a:buNone/>
            </a:pPr>
            <a:r>
              <a:rPr lang="en-US" sz="1182" b="1" i="0" u="none" strike="noStrike" cap="none">
                <a:solidFill>
                  <a:srgbClr val="9E0000"/>
                </a:solidFill>
                <a:latin typeface="Arial"/>
                <a:ea typeface="Arial"/>
                <a:cs typeface="Arial"/>
                <a:sym typeface="Arial"/>
              </a:rPr>
              <a:t>1</a:t>
            </a:r>
            <a:endParaRPr sz="1182" b="0" i="0" u="none" strike="noStrike" cap="none">
              <a:solidFill>
                <a:schemeClr val="lt1"/>
              </a:solidFill>
              <a:latin typeface="Arial"/>
              <a:ea typeface="Arial"/>
              <a:cs typeface="Arial"/>
              <a:sym typeface="Arial"/>
            </a:endParaRPr>
          </a:p>
        </p:txBody>
      </p:sp>
      <p:sp>
        <p:nvSpPr>
          <p:cNvPr id="233" name="Google Shape;233;p1"/>
          <p:cNvSpPr txBox="1"/>
          <p:nvPr/>
        </p:nvSpPr>
        <p:spPr>
          <a:xfrm>
            <a:off x="1775012" y="2959883"/>
            <a:ext cx="8504425" cy="15696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800">
                <a:solidFill>
                  <a:schemeClr val="lt1"/>
                </a:solidFill>
              </a:rPr>
              <a:t>Big Data</a:t>
            </a:r>
          </a:p>
          <a:p>
            <a:pPr marL="0" marR="0" lvl="0" indent="0" algn="ctr" rtl="0">
              <a:spcBef>
                <a:spcPts val="0"/>
              </a:spcBef>
              <a:spcAft>
                <a:spcPts val="0"/>
              </a:spcAft>
              <a:buNone/>
            </a:pPr>
            <a:r>
              <a:rPr lang="en-US" sz="4800">
                <a:solidFill>
                  <a:schemeClr val="lt1"/>
                </a:solidFill>
              </a:rPr>
              <a:t>Technology</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
          <p:cNvSpPr txBox="1">
            <a:spLocks noGrp="1"/>
          </p:cNvSpPr>
          <p:nvPr>
            <p:ph type="ctrTitle"/>
          </p:nvPr>
        </p:nvSpPr>
        <p:spPr>
          <a:xfrm>
            <a:off x="550863" y="4045464"/>
            <a:ext cx="11115355" cy="2286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lt1"/>
              </a:buClr>
              <a:buSzPts val="5400"/>
              <a:buFont typeface="Play"/>
              <a:buNone/>
            </a:pPr>
            <a:r>
              <a:rPr lang="en-US"/>
              <a:t>Kiến trúc hệ thống</a:t>
            </a:r>
            <a:endParaRPr/>
          </a:p>
        </p:txBody>
      </p:sp>
      <p:pic>
        <p:nvPicPr>
          <p:cNvPr id="344" name="Google Shape;344;p6" descr="Data points digital background"/>
          <p:cNvPicPr preferRelativeResize="0">
            <a:picLocks noGrp="1"/>
          </p:cNvPicPr>
          <p:nvPr>
            <p:ph type="pic" idx="2"/>
          </p:nvPr>
        </p:nvPicPr>
        <p:blipFill rotWithShape="1">
          <a:blip r:embed="rId3">
            <a:alphaModFix/>
          </a:blip>
          <a:srcRect t="52" b="51"/>
          <a:stretch/>
        </p:blipFill>
        <p:spPr>
          <a:xfrm>
            <a:off x="0" y="4594"/>
            <a:ext cx="12192000" cy="377187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62"/>
        <p:cNvGrpSpPr/>
        <p:nvPr/>
      </p:nvGrpSpPr>
      <p:grpSpPr>
        <a:xfrm>
          <a:off x="0" y="0"/>
          <a:ext cx="0" cy="0"/>
          <a:chOff x="0" y="0"/>
          <a:chExt cx="0" cy="0"/>
        </a:xfrm>
      </p:grpSpPr>
      <p:sp>
        <p:nvSpPr>
          <p:cNvPr id="2" name="TextBox 1">
            <a:extLst>
              <a:ext uri="{FF2B5EF4-FFF2-40B4-BE49-F238E27FC236}">
                <a16:creationId xmlns:a16="http://schemas.microsoft.com/office/drawing/2014/main" id="{84E25993-E6FD-3998-8595-C269CD739CDC}"/>
              </a:ext>
            </a:extLst>
          </p:cNvPr>
          <p:cNvSpPr txBox="1"/>
          <p:nvPr/>
        </p:nvSpPr>
        <p:spPr>
          <a:xfrm>
            <a:off x="300273" y="325257"/>
            <a:ext cx="4514004" cy="461665"/>
          </a:xfrm>
          <a:prstGeom prst="rect">
            <a:avLst/>
          </a:prstGeom>
          <a:noFill/>
        </p:spPr>
        <p:txBody>
          <a:bodyPr wrap="square">
            <a:spAutoFit/>
          </a:bodyPr>
          <a:lstStyle/>
          <a:p>
            <a:pPr marL="12700">
              <a:lnSpc>
                <a:spcPct val="100000"/>
              </a:lnSpc>
              <a:spcBef>
                <a:spcPts val="95"/>
              </a:spcBef>
            </a:pPr>
            <a:r>
              <a:rPr lang="en-US" sz="2400" b="1" spc="-10">
                <a:solidFill>
                  <a:srgbClr val="0070C0"/>
                </a:solidFill>
                <a:latin typeface="+mj-lt"/>
              </a:rPr>
              <a:t>Kiến thức</a:t>
            </a:r>
            <a:endParaRPr lang="en-US" sz="2400" b="1" spc="-10" dirty="0">
              <a:solidFill>
                <a:srgbClr val="0070C0"/>
              </a:solidFill>
              <a:latin typeface="+mj-lt"/>
            </a:endParaRPr>
          </a:p>
        </p:txBody>
      </p:sp>
      <p:sp>
        <p:nvSpPr>
          <p:cNvPr id="5" name="Google Shape;365;p9">
            <a:extLst>
              <a:ext uri="{FF2B5EF4-FFF2-40B4-BE49-F238E27FC236}">
                <a16:creationId xmlns:a16="http://schemas.microsoft.com/office/drawing/2014/main" id="{DB0B092B-36E4-F85F-63A7-A0C34B2BD57B}"/>
              </a:ext>
            </a:extLst>
          </p:cNvPr>
          <p:cNvSpPr txBox="1"/>
          <p:nvPr/>
        </p:nvSpPr>
        <p:spPr>
          <a:xfrm>
            <a:off x="676030" y="1126615"/>
            <a:ext cx="11062677" cy="23082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panose="020B0604030504040204" pitchFamily="34" charset="0"/>
                <a:ea typeface="Verdana" panose="020B0604030504040204" pitchFamily="34" charset="0"/>
                <a:cs typeface="Gill Sans"/>
                <a:sym typeface="Gill Sans"/>
              </a:rPr>
              <a:t>Master – Slave airchitech hay controller/worker airchitech</a:t>
            </a:r>
          </a:p>
          <a:p>
            <a:pPr marL="285750" marR="0" lvl="0" indent="-285750" algn="l" rtl="0">
              <a:spcBef>
                <a:spcPts val="0"/>
              </a:spcBef>
              <a:spcAft>
                <a:spcPts val="0"/>
              </a:spcAft>
              <a:buClr>
                <a:schemeClr val="dk1"/>
              </a:buClr>
              <a:buSzPts val="1800"/>
              <a:buFont typeface="Arial"/>
              <a:buChar char="•"/>
            </a:pPr>
            <a:endParaRPr lang="en-US" sz="1800">
              <a:solidFill>
                <a:schemeClr val="dk1"/>
              </a:solidFill>
              <a:latin typeface="Verdana" panose="020B0604030504040204" pitchFamily="34" charset="0"/>
              <a:ea typeface="Verdana" panose="020B0604030504040204" pitchFamily="34" charset="0"/>
              <a:sym typeface="Gill San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panose="020B0604030504040204" pitchFamily="34" charset="0"/>
                <a:ea typeface="Verdana" panose="020B0604030504040204" pitchFamily="34" charset="0"/>
                <a:sym typeface="Gill Sans"/>
              </a:rPr>
              <a:t>Thiết kế cluster HA (high available): active node và passive node</a:t>
            </a:r>
          </a:p>
          <a:p>
            <a:pPr marL="285750" marR="0" lvl="0" indent="-285750" algn="l" rtl="0">
              <a:spcBef>
                <a:spcPts val="0"/>
              </a:spcBef>
              <a:spcAft>
                <a:spcPts val="0"/>
              </a:spcAft>
              <a:buClr>
                <a:schemeClr val="dk1"/>
              </a:buClr>
              <a:buSzPts val="1800"/>
              <a:buFont typeface="Arial"/>
              <a:buChar char="•"/>
            </a:pPr>
            <a:endParaRPr lang="en-US" sz="1800">
              <a:solidFill>
                <a:schemeClr val="dk1"/>
              </a:solidFill>
              <a:latin typeface="Verdana" panose="020B0604030504040204" pitchFamily="34" charset="0"/>
              <a:ea typeface="Verdana" panose="020B0604030504040204" pitchFamily="34" charset="0"/>
              <a:sym typeface="Gill San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panose="020B0604030504040204" pitchFamily="34" charset="0"/>
                <a:ea typeface="Verdana" panose="020B0604030504040204" pitchFamily="34" charset="0"/>
                <a:sym typeface="Gill Sans"/>
              </a:rPr>
              <a:t>Rack: 2 máy nằm trong cùng 1 data center, việc truyền tải data giữa chúng không cần đến internet, nhanh và ít gặp vấn đề như mạng chập chờn. Thường 1 partition của data sẽ được nhân bản làm 3 và 2 nhân bản sẽ nằm trong cùng 1 rack, nhân bản còn lại sẽ nằm ở data center khác.</a:t>
            </a:r>
            <a:endParaRPr>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49517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7" descr="Data Points Digital background"/>
          <p:cNvPicPr preferRelativeResize="0">
            <a:picLocks noGrp="1"/>
          </p:cNvPicPr>
          <p:nvPr>
            <p:ph type="pic" idx="2"/>
          </p:nvPr>
        </p:nvPicPr>
        <p:blipFill rotWithShape="1">
          <a:blip r:embed="rId3">
            <a:alphaModFix amt="45000"/>
          </a:blip>
          <a:srcRect/>
          <a:stretch/>
        </p:blipFill>
        <p:spPr>
          <a:xfrm>
            <a:off x="0" y="0"/>
            <a:ext cx="12192000" cy="6858000"/>
          </a:xfrm>
          <a:prstGeom prst="rect">
            <a:avLst/>
          </a:prstGeom>
          <a:noFill/>
          <a:ln>
            <a:noFill/>
          </a:ln>
        </p:spPr>
      </p:pic>
      <p:sp>
        <p:nvSpPr>
          <p:cNvPr id="351" name="Google Shape;351;p7"/>
          <p:cNvSpPr txBox="1">
            <a:spLocks noGrp="1"/>
          </p:cNvSpPr>
          <p:nvPr>
            <p:ph type="ctrTitle"/>
          </p:nvPr>
        </p:nvSpPr>
        <p:spPr>
          <a:xfrm>
            <a:off x="1524000" y="1376680"/>
            <a:ext cx="9144000" cy="22860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lt1"/>
              </a:buClr>
              <a:buSzPts val="5400"/>
              <a:buFont typeface="Play"/>
              <a:buNone/>
            </a:pPr>
            <a:r>
              <a:rPr lang="en-US"/>
              <a:t>Hadoop core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55"/>
        <p:cNvGrpSpPr/>
        <p:nvPr/>
      </p:nvGrpSpPr>
      <p:grpSpPr>
        <a:xfrm>
          <a:off x="0" y="0"/>
          <a:ext cx="0" cy="0"/>
          <a:chOff x="0" y="0"/>
          <a:chExt cx="0" cy="0"/>
        </a:xfrm>
      </p:grpSpPr>
      <p:pic>
        <p:nvPicPr>
          <p:cNvPr id="356" name="Google Shape;356;p8" descr="Hadoop Ecosystem and Their Components "/>
          <p:cNvPicPr preferRelativeResize="0"/>
          <p:nvPr/>
        </p:nvPicPr>
        <p:blipFill rotWithShape="1">
          <a:blip r:embed="rId3">
            <a:alphaModFix/>
          </a:blip>
          <a:srcRect/>
          <a:stretch/>
        </p:blipFill>
        <p:spPr>
          <a:xfrm>
            <a:off x="0" y="0"/>
            <a:ext cx="12192000" cy="6857999"/>
          </a:xfrm>
          <a:prstGeom prst="rect">
            <a:avLst/>
          </a:prstGeom>
          <a:solidFill>
            <a:schemeClr val="lt1"/>
          </a:solidFill>
          <a:ln w="12700" cap="flat" cmpd="sng">
            <a:solidFill>
              <a:schemeClr val="accent3"/>
            </a:solidFill>
            <a:prstDash val="solid"/>
            <a:miter lim="800000"/>
            <a:headEnd type="none" w="sm" len="sm"/>
            <a:tailEnd type="none" w="sm" len="sm"/>
          </a:ln>
        </p:spPr>
      </p:pic>
      <p:sp>
        <p:nvSpPr>
          <p:cNvPr id="357" name="Google Shape;357;p8"/>
          <p:cNvSpPr/>
          <p:nvPr/>
        </p:nvSpPr>
        <p:spPr>
          <a:xfrm>
            <a:off x="4724400" y="3009900"/>
            <a:ext cx="7248525" cy="3562350"/>
          </a:xfrm>
          <a:prstGeom prst="rect">
            <a:avLst/>
          </a:prstGeom>
          <a:noFill/>
          <a:ln w="635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1"/>
                                          </p:stCondLst>
                                        </p:cTn>
                                        <p:tgtEl>
                                          <p:spTgt spid="35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62"/>
        <p:cNvGrpSpPr/>
        <p:nvPr/>
      </p:nvGrpSpPr>
      <p:grpSpPr>
        <a:xfrm>
          <a:off x="0" y="0"/>
          <a:ext cx="0" cy="0"/>
          <a:chOff x="0" y="0"/>
          <a:chExt cx="0" cy="0"/>
        </a:xfrm>
      </p:grpSpPr>
      <p:sp>
        <p:nvSpPr>
          <p:cNvPr id="365" name="Google Shape;365;p9"/>
          <p:cNvSpPr txBox="1"/>
          <p:nvPr/>
        </p:nvSpPr>
        <p:spPr>
          <a:xfrm>
            <a:off x="300273" y="786922"/>
            <a:ext cx="11743234" cy="590927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panose="020B0604030504040204" pitchFamily="34" charset="0"/>
                <a:ea typeface="Verdana" panose="020B0604030504040204" pitchFamily="34" charset="0"/>
                <a:cs typeface="Gill Sans"/>
                <a:sym typeface="Gill Sans"/>
              </a:rPr>
              <a:t>Hadoop hoạt động theo kiến trúc master-slave</a:t>
            </a:r>
            <a:endParaRPr>
              <a:latin typeface="Verdana" panose="020B0604030504040204" pitchFamily="34" charset="0"/>
              <a:ea typeface="Verdana" panose="020B0604030504040204" pitchFamily="34" charset="0"/>
            </a:endParaRPr>
          </a:p>
          <a:p>
            <a:pPr marL="285750" marR="0" lvl="0" indent="-171450" algn="l" rtl="0">
              <a:spcBef>
                <a:spcPts val="0"/>
              </a:spcBef>
              <a:spcAft>
                <a:spcPts val="0"/>
              </a:spcAft>
              <a:buClr>
                <a:schemeClr val="lt1"/>
              </a:buClr>
              <a:buSzPts val="1800"/>
              <a:buFont typeface="Arial"/>
              <a:buNone/>
            </a:pPr>
            <a:endParaRPr sz="1800">
              <a:solidFill>
                <a:schemeClr val="dk1"/>
              </a:solidFill>
              <a:latin typeface="Verdana" panose="020B0604030504040204" pitchFamily="34" charset="0"/>
              <a:ea typeface="Verdana" panose="020B0604030504040204" pitchFamily="34" charset="0"/>
              <a:cs typeface="Gill Sans"/>
              <a:sym typeface="Gill San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panose="020B0604030504040204" pitchFamily="34" charset="0"/>
                <a:ea typeface="Verdana" panose="020B0604030504040204" pitchFamily="34" charset="0"/>
                <a:cs typeface="Gill Sans"/>
                <a:sym typeface="Gill Sans"/>
              </a:rPr>
              <a:t>Là 1 trong 3 core component của Hadoop core. </a:t>
            </a:r>
            <a:endParaRPr>
              <a:latin typeface="Verdana" panose="020B0604030504040204" pitchFamily="34" charset="0"/>
              <a:ea typeface="Verdana" panose="020B0604030504040204" pitchFamily="34" charset="0"/>
            </a:endParaRPr>
          </a:p>
          <a:p>
            <a:pPr marL="285750" marR="0" lvl="0" indent="-171450" algn="l" rtl="0">
              <a:spcBef>
                <a:spcPts val="0"/>
              </a:spcBef>
              <a:spcAft>
                <a:spcPts val="0"/>
              </a:spcAft>
              <a:buClr>
                <a:schemeClr val="lt1"/>
              </a:buClr>
              <a:buSzPts val="1800"/>
              <a:buFont typeface="Arial"/>
              <a:buNone/>
            </a:pPr>
            <a:endParaRPr sz="1800">
              <a:solidFill>
                <a:schemeClr val="dk1"/>
              </a:solidFill>
              <a:latin typeface="Verdana" panose="020B0604030504040204" pitchFamily="34" charset="0"/>
              <a:ea typeface="Verdana" panose="020B0604030504040204" pitchFamily="34" charset="0"/>
              <a:cs typeface="Gill Sans"/>
              <a:sym typeface="Gill San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panose="020B0604030504040204" pitchFamily="34" charset="0"/>
                <a:ea typeface="Verdana" panose="020B0604030504040204" pitchFamily="34" charset="0"/>
                <a:cs typeface="Gill Sans"/>
                <a:sym typeface="Gill Sans"/>
              </a:rPr>
              <a:t>Là 1 thuật ngữ đại diện cho 1 tập hợp các tiến trình daemon chạy trên các node như namenode (chứa các metadata quản lý dữ liệu và node), datanode (chứa các block dữ liệu), resource manager (quản lý tài nguyên và cân bằng giữa các node), secondary namenode, …</a:t>
            </a:r>
          </a:p>
          <a:p>
            <a:pPr marL="285750" marR="0" lvl="0" indent="-285750" algn="l" rtl="0">
              <a:spcBef>
                <a:spcPts val="0"/>
              </a:spcBef>
              <a:spcAft>
                <a:spcPts val="0"/>
              </a:spcAft>
              <a:buClr>
                <a:schemeClr val="dk1"/>
              </a:buClr>
              <a:buSzPts val="1800"/>
              <a:buFont typeface="Arial"/>
              <a:buChar char="•"/>
            </a:pPr>
            <a:endParaRPr lang="en-US" sz="1800">
              <a:solidFill>
                <a:schemeClr val="dk1"/>
              </a:solidFill>
              <a:latin typeface="Verdana" panose="020B0604030504040204" pitchFamily="34" charset="0"/>
              <a:ea typeface="Verdana" panose="020B0604030504040204" pitchFamily="34" charset="0"/>
              <a:sym typeface="Gill San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panose="020B0604030504040204" pitchFamily="34" charset="0"/>
                <a:ea typeface="Verdana" panose="020B0604030504040204" pitchFamily="34" charset="0"/>
                <a:sym typeface="Gill Sans"/>
              </a:rPr>
              <a:t>Khi cài đặt trên môi trường production, nên cài namenode và resource manager thành 2 node riêng biệt để tránh quá tải namenode.</a:t>
            </a:r>
            <a:endParaRPr>
              <a:latin typeface="Verdana" panose="020B0604030504040204" pitchFamily="34" charset="0"/>
              <a:ea typeface="Verdana" panose="020B0604030504040204" pitchFamily="34" charset="0"/>
            </a:endParaRPr>
          </a:p>
          <a:p>
            <a:pPr marL="285750" marR="0" lvl="0" indent="-171450" algn="l" rtl="0">
              <a:spcBef>
                <a:spcPts val="0"/>
              </a:spcBef>
              <a:spcAft>
                <a:spcPts val="0"/>
              </a:spcAft>
              <a:buClr>
                <a:schemeClr val="lt1"/>
              </a:buClr>
              <a:buSzPts val="1800"/>
              <a:buFont typeface="Arial"/>
              <a:buNone/>
            </a:pPr>
            <a:endParaRPr lang="en-US" sz="1800">
              <a:solidFill>
                <a:schemeClr val="dk1"/>
              </a:solidFill>
              <a:latin typeface="Verdana" panose="020B0604030504040204" pitchFamily="34" charset="0"/>
              <a:ea typeface="Verdana" panose="020B0604030504040204" pitchFamily="34" charset="0"/>
              <a:cs typeface="Gill Sans"/>
              <a:sym typeface="Gill Sans"/>
            </a:endParaRPr>
          </a:p>
          <a:p>
            <a:pPr marL="285750" marR="0" lvl="0" indent="-285750" algn="l" rtl="0">
              <a:spcBef>
                <a:spcPts val="0"/>
              </a:spcBef>
              <a:spcAft>
                <a:spcPts val="0"/>
              </a:spcAft>
              <a:buClr>
                <a:schemeClr val="dk1"/>
              </a:buClr>
              <a:buSzPts val="1800"/>
              <a:buFont typeface="Arial"/>
              <a:buChar char="•"/>
            </a:pPr>
            <a:r>
              <a:rPr lang="en-US" sz="1800">
                <a:solidFill>
                  <a:srgbClr val="FF0000"/>
                </a:solidFill>
                <a:latin typeface="Verdana" panose="020B0604030504040204" pitchFamily="34" charset="0"/>
                <a:ea typeface="Verdana" panose="020B0604030504040204" pitchFamily="34" charset="0"/>
                <a:sym typeface="Gill Sans"/>
              </a:rPr>
              <a:t>Tổ chức dữ liệu thành các block. Bigdata được chia thành các block, mỗi block được nhân bản là 3 theo mặc định và lưu trữ vào các datanode, namenode chỉ chứa metadata để quản lý các block này không chứa block dữ liệu theo mặc định.</a:t>
            </a:r>
            <a:endParaRPr>
              <a:latin typeface="Verdana" panose="020B0604030504040204" pitchFamily="34" charset="0"/>
              <a:ea typeface="Verdana" panose="020B0604030504040204" pitchFamily="34" charset="0"/>
            </a:endParaRPr>
          </a:p>
          <a:p>
            <a:pPr marL="285750" marR="0" lvl="0" indent="-171450" algn="l" rtl="0">
              <a:spcBef>
                <a:spcPts val="0"/>
              </a:spcBef>
              <a:spcAft>
                <a:spcPts val="0"/>
              </a:spcAft>
              <a:buClr>
                <a:schemeClr val="lt1"/>
              </a:buClr>
              <a:buSzPts val="1800"/>
              <a:buFont typeface="Arial"/>
              <a:buNone/>
            </a:pPr>
            <a:endParaRPr sz="1800">
              <a:solidFill>
                <a:schemeClr val="dk1"/>
              </a:solidFill>
              <a:latin typeface="Verdana" panose="020B0604030504040204" pitchFamily="34" charset="0"/>
              <a:ea typeface="Verdana" panose="020B0604030504040204" pitchFamily="34" charset="0"/>
              <a:cs typeface="Gill Sans"/>
              <a:sym typeface="Gill San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Verdana" panose="020B0604030504040204" pitchFamily="34" charset="0"/>
                <a:ea typeface="Verdana" panose="020B0604030504040204" pitchFamily="34" charset="0"/>
                <a:sym typeface="Gill Sans"/>
              </a:rPr>
              <a:t>Mặc định, cách 3s các datanode gửi 1 tín hiệu heartbeat (như ping) đến namenode để namenode biết datanode đó còn sống. Nếu datanode không nhận được heartbeat thì namenode sẽ coi datanode đó đã chết.</a:t>
            </a:r>
          </a:p>
          <a:p>
            <a:pPr marL="285750" marR="0" lvl="0" indent="-285750" algn="l" rtl="0">
              <a:spcBef>
                <a:spcPts val="0"/>
              </a:spcBef>
              <a:spcAft>
                <a:spcPts val="0"/>
              </a:spcAft>
              <a:buClr>
                <a:schemeClr val="dk1"/>
              </a:buClr>
              <a:buSzPts val="1800"/>
              <a:buFont typeface="Arial"/>
              <a:buChar char="•"/>
            </a:pPr>
            <a:endParaRPr lang="en-US" sz="1800">
              <a:solidFill>
                <a:schemeClr val="dk1"/>
              </a:solidFill>
              <a:latin typeface="Verdana" panose="020B0604030504040204" pitchFamily="34" charset="0"/>
              <a:ea typeface="Verdana" panose="020B0604030504040204" pitchFamily="34" charset="0"/>
              <a:sym typeface="Gill Sans"/>
            </a:endParaRPr>
          </a:p>
          <a:p>
            <a:pPr marL="285750" marR="0" lvl="0" indent="-285750" algn="l" rtl="0">
              <a:spcBef>
                <a:spcPts val="0"/>
              </a:spcBef>
              <a:spcAft>
                <a:spcPts val="0"/>
              </a:spcAft>
              <a:buClr>
                <a:schemeClr val="dk1"/>
              </a:buClr>
              <a:buSzPts val="1800"/>
              <a:buFont typeface="Arial"/>
              <a:buChar char="•"/>
            </a:pPr>
            <a:r>
              <a:rPr lang="en-US" sz="1800">
                <a:solidFill>
                  <a:srgbClr val="FF0000"/>
                </a:solidFill>
                <a:latin typeface="Verdana" panose="020B0604030504040204" pitchFamily="34" charset="0"/>
                <a:ea typeface="Verdana" panose="020B0604030504040204" pitchFamily="34" charset="0"/>
                <a:sym typeface="Gill Sans"/>
              </a:rPr>
              <a:t>Write once, read many: tệp 1 khi đã lưu vào hdfs thì không thể chỉnh sửa, chỉ có thể xóa đi và cập nhật lại.</a:t>
            </a:r>
            <a:endParaRPr>
              <a:solidFill>
                <a:srgbClr val="FF0000"/>
              </a:solidFill>
              <a:latin typeface="Verdana" panose="020B0604030504040204" pitchFamily="34" charset="0"/>
              <a:ea typeface="Verdana" panose="020B0604030504040204" pitchFamily="34" charset="0"/>
            </a:endParaRPr>
          </a:p>
        </p:txBody>
      </p:sp>
      <p:sp>
        <p:nvSpPr>
          <p:cNvPr id="2" name="TextBox 1">
            <a:extLst>
              <a:ext uri="{FF2B5EF4-FFF2-40B4-BE49-F238E27FC236}">
                <a16:creationId xmlns:a16="http://schemas.microsoft.com/office/drawing/2014/main" id="{84E25993-E6FD-3998-8595-C269CD739CDC}"/>
              </a:ext>
            </a:extLst>
          </p:cNvPr>
          <p:cNvSpPr txBox="1"/>
          <p:nvPr/>
        </p:nvSpPr>
        <p:spPr>
          <a:xfrm>
            <a:off x="300273" y="325257"/>
            <a:ext cx="4514004" cy="461665"/>
          </a:xfrm>
          <a:prstGeom prst="rect">
            <a:avLst/>
          </a:prstGeom>
          <a:noFill/>
        </p:spPr>
        <p:txBody>
          <a:bodyPr wrap="square">
            <a:spAutoFit/>
          </a:bodyPr>
          <a:lstStyle/>
          <a:p>
            <a:pPr marL="12700">
              <a:lnSpc>
                <a:spcPct val="100000"/>
              </a:lnSpc>
              <a:spcBef>
                <a:spcPts val="95"/>
              </a:spcBef>
            </a:pPr>
            <a:r>
              <a:rPr lang="en-US" sz="2400" b="1" spc="-10">
                <a:solidFill>
                  <a:srgbClr val="0070C0"/>
                </a:solidFill>
                <a:latin typeface="+mj-lt"/>
              </a:rPr>
              <a:t>HDFS – Lưu trữ dữ liệu (1)</a:t>
            </a:r>
            <a:endParaRPr lang="en-US" sz="2400" b="1" spc="-10" dirty="0">
              <a:solidFill>
                <a:srgbClr val="0070C0"/>
              </a:solidFill>
              <a:latin typeface="+mj-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62"/>
        <p:cNvGrpSpPr/>
        <p:nvPr/>
      </p:nvGrpSpPr>
      <p:grpSpPr>
        <a:xfrm>
          <a:off x="0" y="0"/>
          <a:ext cx="0" cy="0"/>
          <a:chOff x="0" y="0"/>
          <a:chExt cx="0" cy="0"/>
        </a:xfrm>
      </p:grpSpPr>
      <p:sp>
        <p:nvSpPr>
          <p:cNvPr id="2" name="TextBox 1">
            <a:extLst>
              <a:ext uri="{FF2B5EF4-FFF2-40B4-BE49-F238E27FC236}">
                <a16:creationId xmlns:a16="http://schemas.microsoft.com/office/drawing/2014/main" id="{84E25993-E6FD-3998-8595-C269CD739CDC}"/>
              </a:ext>
            </a:extLst>
          </p:cNvPr>
          <p:cNvSpPr txBox="1"/>
          <p:nvPr/>
        </p:nvSpPr>
        <p:spPr>
          <a:xfrm>
            <a:off x="300273" y="325257"/>
            <a:ext cx="4514004" cy="461665"/>
          </a:xfrm>
          <a:prstGeom prst="rect">
            <a:avLst/>
          </a:prstGeom>
          <a:noFill/>
        </p:spPr>
        <p:txBody>
          <a:bodyPr wrap="square">
            <a:spAutoFit/>
          </a:bodyPr>
          <a:lstStyle/>
          <a:p>
            <a:pPr marL="12700">
              <a:lnSpc>
                <a:spcPct val="100000"/>
              </a:lnSpc>
              <a:spcBef>
                <a:spcPts val="95"/>
              </a:spcBef>
            </a:pPr>
            <a:r>
              <a:rPr lang="en-US" sz="2400" b="1" spc="-10">
                <a:solidFill>
                  <a:srgbClr val="0070C0"/>
                </a:solidFill>
                <a:latin typeface="+mj-lt"/>
              </a:rPr>
              <a:t>HDFS – Đọc ghi dữ liệu (2)</a:t>
            </a:r>
            <a:endParaRPr lang="en-US" sz="2400" b="1" spc="-10" dirty="0">
              <a:solidFill>
                <a:srgbClr val="0070C0"/>
              </a:solidFill>
              <a:latin typeface="+mj-lt"/>
            </a:endParaRPr>
          </a:p>
        </p:txBody>
      </p:sp>
      <p:grpSp>
        <p:nvGrpSpPr>
          <p:cNvPr id="5" name="Group 4">
            <a:extLst>
              <a:ext uri="{FF2B5EF4-FFF2-40B4-BE49-F238E27FC236}">
                <a16:creationId xmlns:a16="http://schemas.microsoft.com/office/drawing/2014/main" id="{9D353492-EF83-ED86-F55A-04E2F24ADA7A}"/>
              </a:ext>
            </a:extLst>
          </p:cNvPr>
          <p:cNvGrpSpPr/>
          <p:nvPr/>
        </p:nvGrpSpPr>
        <p:grpSpPr>
          <a:xfrm>
            <a:off x="468613" y="1538861"/>
            <a:ext cx="11254773" cy="3905323"/>
            <a:chOff x="300273" y="1476338"/>
            <a:chExt cx="11254773" cy="3905323"/>
          </a:xfrm>
        </p:grpSpPr>
        <p:pic>
          <p:nvPicPr>
            <p:cNvPr id="364" name="Google Shape;364;p9" descr="Apache Hadoop Architecture Explained (In-Depth Overview)"/>
            <p:cNvPicPr preferRelativeResize="0"/>
            <p:nvPr/>
          </p:nvPicPr>
          <p:blipFill rotWithShape="1">
            <a:blip r:embed="rId3">
              <a:alphaModFix/>
            </a:blip>
            <a:srcRect/>
            <a:stretch/>
          </p:blipFill>
          <p:spPr>
            <a:xfrm>
              <a:off x="4939323" y="1476338"/>
              <a:ext cx="6615723" cy="3905323"/>
            </a:xfrm>
            <a:prstGeom prst="rect">
              <a:avLst/>
            </a:prstGeom>
            <a:noFill/>
            <a:ln>
              <a:noFill/>
            </a:ln>
          </p:spPr>
        </p:pic>
        <p:sp>
          <p:nvSpPr>
            <p:cNvPr id="4" name="Google Shape;365;p9">
              <a:extLst>
                <a:ext uri="{FF2B5EF4-FFF2-40B4-BE49-F238E27FC236}">
                  <a16:creationId xmlns:a16="http://schemas.microsoft.com/office/drawing/2014/main" id="{9FE00E09-9A23-3687-61E3-C192B570A7C6}"/>
                </a:ext>
              </a:extLst>
            </p:cNvPr>
            <p:cNvSpPr txBox="1"/>
            <p:nvPr/>
          </p:nvSpPr>
          <p:spPr>
            <a:xfrm>
              <a:off x="300273" y="1874747"/>
              <a:ext cx="4639050" cy="310850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a:solidFill>
                    <a:schemeClr val="tx1"/>
                  </a:solidFill>
                  <a:latin typeface="Verdana" panose="020B0604030504040204" pitchFamily="34" charset="0"/>
                  <a:ea typeface="Verdana" panose="020B0604030504040204" pitchFamily="34" charset="0"/>
                </a:rPr>
                <a:t>Client gửi request đọc/ghi file đến namenode. Do đó nếu tích hợp namenode và resource manager thì node đó có thể bị quá tải và sập.</a:t>
              </a:r>
            </a:p>
            <a:p>
              <a:pPr marL="285750" marR="0" lvl="0" indent="-285750" algn="l" rtl="0">
                <a:spcBef>
                  <a:spcPts val="0"/>
                </a:spcBef>
                <a:spcAft>
                  <a:spcPts val="0"/>
                </a:spcAft>
                <a:buClr>
                  <a:schemeClr val="dk1"/>
                </a:buClr>
                <a:buSzPts val="1800"/>
                <a:buFont typeface="Arial"/>
                <a:buChar char="•"/>
              </a:pPr>
              <a:endParaRPr lang="en-US">
                <a:solidFill>
                  <a:schemeClr val="tx1"/>
                </a:solidFill>
                <a:latin typeface="Verdana" panose="020B0604030504040204" pitchFamily="34" charset="0"/>
                <a:ea typeface="Verdana" panose="020B0604030504040204" pitchFamily="34" charset="0"/>
              </a:endParaRPr>
            </a:p>
            <a:p>
              <a:pPr marL="285750" marR="0" lvl="0" indent="-285750" algn="l" rtl="0">
                <a:spcBef>
                  <a:spcPts val="0"/>
                </a:spcBef>
                <a:spcAft>
                  <a:spcPts val="0"/>
                </a:spcAft>
                <a:buClr>
                  <a:schemeClr val="dk1"/>
                </a:buClr>
                <a:buSzPts val="1800"/>
                <a:buFont typeface="Arial"/>
                <a:buChar char="•"/>
              </a:pPr>
              <a:r>
                <a:rPr lang="en-US">
                  <a:solidFill>
                    <a:schemeClr val="tx1"/>
                  </a:solidFill>
                  <a:latin typeface="Verdana" panose="020B0604030504040204" pitchFamily="34" charset="0"/>
                  <a:ea typeface="Verdana" panose="020B0604030504040204" pitchFamily="34" charset="0"/>
                </a:rPr>
                <a:t>Namenode xử lý request bằng cách cung cấp metadata của các block thuộc file mà client yêu cầu read hoặc block mới mà client có thể write. Client tự truy cập vào các datanode chứa các block đó.</a:t>
              </a:r>
            </a:p>
            <a:p>
              <a:pPr marL="285750" marR="0" lvl="0" indent="-285750" algn="l" rtl="0">
                <a:spcBef>
                  <a:spcPts val="0"/>
                </a:spcBef>
                <a:spcAft>
                  <a:spcPts val="0"/>
                </a:spcAft>
                <a:buClr>
                  <a:schemeClr val="dk1"/>
                </a:buClr>
                <a:buSzPts val="1800"/>
                <a:buFont typeface="Arial"/>
                <a:buChar char="•"/>
              </a:pPr>
              <a:endParaRPr lang="en-US">
                <a:solidFill>
                  <a:schemeClr val="tx1"/>
                </a:solidFill>
                <a:latin typeface="Verdana" panose="020B0604030504040204" pitchFamily="34" charset="0"/>
                <a:ea typeface="Verdana" panose="020B0604030504040204" pitchFamily="34" charset="0"/>
              </a:endParaRPr>
            </a:p>
            <a:p>
              <a:pPr marL="285750" marR="0" lvl="0" indent="-285750" algn="l" rtl="0">
                <a:spcBef>
                  <a:spcPts val="0"/>
                </a:spcBef>
                <a:spcAft>
                  <a:spcPts val="0"/>
                </a:spcAft>
                <a:buClr>
                  <a:schemeClr val="dk1"/>
                </a:buClr>
                <a:buSzPts val="1800"/>
                <a:buFont typeface="Arial"/>
                <a:buChar char="•"/>
              </a:pPr>
              <a:r>
                <a:rPr lang="en-US">
                  <a:solidFill>
                    <a:schemeClr val="tx1"/>
                  </a:solidFill>
                  <a:latin typeface="Verdana" panose="020B0604030504040204" pitchFamily="34" charset="0"/>
                  <a:ea typeface="Verdana" panose="020B0604030504040204" pitchFamily="34" charset="0"/>
                </a:rPr>
                <a:t>Read: lấy 1 replication và làm như bth</a:t>
              </a:r>
            </a:p>
            <a:p>
              <a:pPr marL="285750" marR="0" lvl="0" indent="-285750" algn="l" rtl="0">
                <a:spcBef>
                  <a:spcPts val="0"/>
                </a:spcBef>
                <a:spcAft>
                  <a:spcPts val="0"/>
                </a:spcAft>
                <a:buClr>
                  <a:schemeClr val="dk1"/>
                </a:buClr>
                <a:buSzPts val="1800"/>
                <a:buFont typeface="Arial"/>
                <a:buChar char="•"/>
              </a:pPr>
              <a:endParaRPr lang="en-US">
                <a:solidFill>
                  <a:schemeClr val="tx1"/>
                </a:solidFill>
                <a:latin typeface="Verdana" panose="020B0604030504040204" pitchFamily="34" charset="0"/>
                <a:ea typeface="Verdana" panose="020B0604030504040204" pitchFamily="34" charset="0"/>
              </a:endParaRPr>
            </a:p>
            <a:p>
              <a:pPr marL="285750" marR="0" lvl="0" indent="-285750" algn="l" rtl="0">
                <a:spcBef>
                  <a:spcPts val="0"/>
                </a:spcBef>
                <a:spcAft>
                  <a:spcPts val="0"/>
                </a:spcAft>
                <a:buClr>
                  <a:schemeClr val="dk1"/>
                </a:buClr>
                <a:buSzPts val="1800"/>
                <a:buFont typeface="Arial"/>
                <a:buChar char="•"/>
              </a:pPr>
              <a:r>
                <a:rPr lang="en-US">
                  <a:solidFill>
                    <a:schemeClr val="tx1"/>
                  </a:solidFill>
                  <a:latin typeface="Verdana" panose="020B0604030504040204" pitchFamily="34" charset="0"/>
                  <a:ea typeface="Verdana" panose="020B0604030504040204" pitchFamily="34" charset="0"/>
                </a:rPr>
                <a:t>Write: client chỉ ghi vào 1 node, các node tự tạo nhân bản theo cơ chế pipeline.</a:t>
              </a:r>
              <a:endParaRPr>
                <a:solidFill>
                  <a:schemeClr val="tx1"/>
                </a:solidFill>
                <a:latin typeface="Verdana" panose="020B0604030504040204" pitchFamily="34" charset="0"/>
                <a:ea typeface="Verdana" panose="020B0604030504040204" pitchFamily="34" charset="0"/>
              </a:endParaRPr>
            </a:p>
          </p:txBody>
        </p:sp>
      </p:grpSp>
    </p:spTree>
    <p:extLst>
      <p:ext uri="{BB962C8B-B14F-4D97-AF65-F5344CB8AC3E}">
        <p14:creationId xmlns:p14="http://schemas.microsoft.com/office/powerpoint/2010/main" val="3571524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62"/>
        <p:cNvGrpSpPr/>
        <p:nvPr/>
      </p:nvGrpSpPr>
      <p:grpSpPr>
        <a:xfrm>
          <a:off x="0" y="0"/>
          <a:ext cx="0" cy="0"/>
          <a:chOff x="0" y="0"/>
          <a:chExt cx="0" cy="0"/>
        </a:xfrm>
      </p:grpSpPr>
      <p:sp>
        <p:nvSpPr>
          <p:cNvPr id="2" name="TextBox 1">
            <a:extLst>
              <a:ext uri="{FF2B5EF4-FFF2-40B4-BE49-F238E27FC236}">
                <a16:creationId xmlns:a16="http://schemas.microsoft.com/office/drawing/2014/main" id="{84E25993-E6FD-3998-8595-C269CD739CDC}"/>
              </a:ext>
            </a:extLst>
          </p:cNvPr>
          <p:cNvSpPr txBox="1"/>
          <p:nvPr/>
        </p:nvSpPr>
        <p:spPr>
          <a:xfrm>
            <a:off x="300273" y="325257"/>
            <a:ext cx="4514004" cy="461665"/>
          </a:xfrm>
          <a:prstGeom prst="rect">
            <a:avLst/>
          </a:prstGeom>
          <a:noFill/>
        </p:spPr>
        <p:txBody>
          <a:bodyPr wrap="square">
            <a:spAutoFit/>
          </a:bodyPr>
          <a:lstStyle/>
          <a:p>
            <a:pPr marL="12700">
              <a:lnSpc>
                <a:spcPct val="100000"/>
              </a:lnSpc>
              <a:spcBef>
                <a:spcPts val="95"/>
              </a:spcBef>
            </a:pPr>
            <a:r>
              <a:rPr lang="en-US" sz="2400" b="1" spc="-10">
                <a:solidFill>
                  <a:srgbClr val="0070C0"/>
                </a:solidFill>
                <a:latin typeface="+mj-lt"/>
              </a:rPr>
              <a:t>HDFS – file format (3)</a:t>
            </a:r>
            <a:endParaRPr lang="en-US" sz="2400" b="1" spc="-10" dirty="0">
              <a:solidFill>
                <a:srgbClr val="0070C0"/>
              </a:solidFill>
              <a:latin typeface="+mj-lt"/>
            </a:endParaRPr>
          </a:p>
        </p:txBody>
      </p:sp>
      <p:sp>
        <p:nvSpPr>
          <p:cNvPr id="4" name="Google Shape;365;p9">
            <a:extLst>
              <a:ext uri="{FF2B5EF4-FFF2-40B4-BE49-F238E27FC236}">
                <a16:creationId xmlns:a16="http://schemas.microsoft.com/office/drawing/2014/main" id="{9FE00E09-9A23-3687-61E3-C192B570A7C6}"/>
              </a:ext>
            </a:extLst>
          </p:cNvPr>
          <p:cNvSpPr txBox="1"/>
          <p:nvPr/>
        </p:nvSpPr>
        <p:spPr>
          <a:xfrm>
            <a:off x="398429" y="1582361"/>
            <a:ext cx="11395141" cy="369327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a:solidFill>
                  <a:schemeClr val="tx1"/>
                </a:solidFill>
                <a:latin typeface="Verdana" panose="020B0604030504040204" pitchFamily="34" charset="0"/>
                <a:ea typeface="Verdana" panose="020B0604030504040204" pitchFamily="34" charset="0"/>
              </a:rPr>
              <a:t>Nên cân nhắc loại file format trước khi lưu vào hdfs. Vì file format ảnh hưởng rất lớn đến hiệu suất xử lý.</a:t>
            </a:r>
          </a:p>
          <a:p>
            <a:pPr marL="285750" marR="0" lvl="0" indent="-285750" algn="l" rtl="0">
              <a:spcBef>
                <a:spcPts val="0"/>
              </a:spcBef>
              <a:spcAft>
                <a:spcPts val="0"/>
              </a:spcAft>
              <a:buClr>
                <a:schemeClr val="dk1"/>
              </a:buClr>
              <a:buSzPts val="1800"/>
              <a:buFont typeface="Arial"/>
              <a:buChar char="•"/>
            </a:pPr>
            <a:endParaRPr lang="en-US">
              <a:solidFill>
                <a:schemeClr val="tx1"/>
              </a:solidFill>
              <a:latin typeface="Verdana" panose="020B0604030504040204" pitchFamily="34" charset="0"/>
              <a:ea typeface="Verdana" panose="020B0604030504040204" pitchFamily="34" charset="0"/>
            </a:endParaRPr>
          </a:p>
          <a:p>
            <a:pPr marL="285750" marR="0" lvl="0" indent="-285750" algn="l" rtl="0">
              <a:spcBef>
                <a:spcPts val="0"/>
              </a:spcBef>
              <a:spcAft>
                <a:spcPts val="0"/>
              </a:spcAft>
              <a:buClr>
                <a:schemeClr val="dk1"/>
              </a:buClr>
              <a:buSzPts val="1800"/>
              <a:buFont typeface="Arial"/>
              <a:buChar char="•"/>
            </a:pPr>
            <a:r>
              <a:rPr lang="en-US">
                <a:solidFill>
                  <a:schemeClr val="tx1"/>
                </a:solidFill>
                <a:latin typeface="Verdana" panose="020B0604030504040204" pitchFamily="34" charset="0"/>
                <a:ea typeface="Verdana" panose="020B0604030504040204" pitchFamily="34" charset="0"/>
              </a:rPr>
              <a:t>Textfile (csv,json, txt): thuận lợi cho việc trao đổi data giữa các ứng dụng và con người có thể đọc được. Tuy nhiên lưu data ở dạng này thì không có cơ chế nén file, query dữ liệu chậm. Mà chẳng ai lưu data phục vụ ứng dụng vào hdfs cả vì nó chỉ là distributed file system mà không có database engine.</a:t>
            </a:r>
          </a:p>
          <a:p>
            <a:pPr marL="285750" marR="0" lvl="0" indent="-285750" algn="l" rtl="0">
              <a:spcBef>
                <a:spcPts val="0"/>
              </a:spcBef>
              <a:spcAft>
                <a:spcPts val="0"/>
              </a:spcAft>
              <a:buClr>
                <a:schemeClr val="dk1"/>
              </a:buClr>
              <a:buSzPts val="1800"/>
              <a:buFont typeface="Arial"/>
              <a:buChar char="•"/>
            </a:pPr>
            <a:endParaRPr lang="en-US">
              <a:solidFill>
                <a:schemeClr val="tx1"/>
              </a:solidFill>
              <a:latin typeface="Verdana" panose="020B0604030504040204" pitchFamily="34" charset="0"/>
              <a:ea typeface="Verdana" panose="020B0604030504040204" pitchFamily="34" charset="0"/>
            </a:endParaRPr>
          </a:p>
          <a:p>
            <a:pPr marL="285750" marR="0" lvl="0" indent="-285750" algn="l" rtl="0">
              <a:spcBef>
                <a:spcPts val="0"/>
              </a:spcBef>
              <a:spcAft>
                <a:spcPts val="0"/>
              </a:spcAft>
              <a:buClr>
                <a:schemeClr val="dk1"/>
              </a:buClr>
              <a:buSzPts val="1800"/>
              <a:buFont typeface="Arial"/>
              <a:buChar char="•"/>
            </a:pPr>
            <a:r>
              <a:rPr lang="en-US">
                <a:solidFill>
                  <a:schemeClr val="tx1"/>
                </a:solidFill>
                <a:latin typeface="Verdana" panose="020B0604030504040204" pitchFamily="34" charset="0"/>
                <a:ea typeface="Verdana" panose="020B0604030504040204" pitchFamily="34" charset="0"/>
              </a:rPr>
              <a:t>Sequence file: file được lưu trữ dưới dạng key-value, rất tốt khi truy vấn theo key và có khả năng nén file.</a:t>
            </a:r>
          </a:p>
          <a:p>
            <a:pPr marL="285750" marR="0" lvl="0" indent="-285750" algn="l" rtl="0">
              <a:spcBef>
                <a:spcPts val="0"/>
              </a:spcBef>
              <a:spcAft>
                <a:spcPts val="0"/>
              </a:spcAft>
              <a:buClr>
                <a:schemeClr val="dk1"/>
              </a:buClr>
              <a:buSzPts val="1800"/>
              <a:buFont typeface="Arial"/>
              <a:buChar char="•"/>
            </a:pPr>
            <a:endParaRPr lang="en-US">
              <a:solidFill>
                <a:schemeClr val="tx1"/>
              </a:solidFill>
              <a:latin typeface="Verdana" panose="020B0604030504040204" pitchFamily="34" charset="0"/>
              <a:ea typeface="Verdana" panose="020B0604030504040204" pitchFamily="34" charset="0"/>
            </a:endParaRPr>
          </a:p>
          <a:p>
            <a:pPr marL="285750" indent="-285750">
              <a:buClr>
                <a:schemeClr val="dk1"/>
              </a:buClr>
              <a:buSzPts val="1800"/>
              <a:buFont typeface="Arial"/>
              <a:buChar char="•"/>
            </a:pPr>
            <a:r>
              <a:rPr lang="en-US">
                <a:solidFill>
                  <a:schemeClr val="tx1"/>
                </a:solidFill>
                <a:latin typeface="Verdana" panose="020B0604030504040204" pitchFamily="34" charset="0"/>
                <a:ea typeface="Verdana" panose="020B0604030504040204" pitchFamily="34" charset="0"/>
              </a:rPr>
              <a:t>Avro: </a:t>
            </a:r>
            <a:r>
              <a:rPr lang="vi-VN" sz="1800" kern="100">
                <a:effectLst/>
                <a:latin typeface="Times New Roman" panose="02020603050405020304" pitchFamily="18" charset="0"/>
                <a:ea typeface="Calibri" panose="020F0502020204030204" pitchFamily="34" charset="0"/>
                <a:cs typeface="Times New Roman" panose="02020603050405020304" pitchFamily="18" charset="0"/>
              </a:rPr>
              <a:t>Có dạng row-base, lưu trữ dưới dạng nhị phân. Có thể sinh mã và giải mã dữ liệu tự động. Do lưu dưới dạng nhị phân nên có cơ chế nén</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a:p>
            <a:pPr marL="285750" marR="0" lvl="0" indent="-285750" algn="l" rtl="0">
              <a:spcBef>
                <a:spcPts val="0"/>
              </a:spcBef>
              <a:spcAft>
                <a:spcPts val="0"/>
              </a:spcAft>
              <a:buClr>
                <a:schemeClr val="dk1"/>
              </a:buClr>
              <a:buSzPts val="1800"/>
              <a:buFont typeface="Arial"/>
              <a:buChar char="•"/>
            </a:pPr>
            <a:endParaRPr lang="en-US">
              <a:solidFill>
                <a:schemeClr val="tx1"/>
              </a:solidFill>
              <a:latin typeface="Verdana" panose="020B0604030504040204" pitchFamily="34" charset="0"/>
              <a:ea typeface="Verdana" panose="020B0604030504040204" pitchFamily="34" charset="0"/>
            </a:endParaRPr>
          </a:p>
          <a:p>
            <a:pPr marL="285750" indent="-285750">
              <a:buClr>
                <a:schemeClr val="dk1"/>
              </a:buClr>
              <a:buSzPts val="1800"/>
              <a:buFont typeface="Arial"/>
              <a:buChar char="•"/>
            </a:pPr>
            <a:r>
              <a:rPr lang="en-US">
                <a:solidFill>
                  <a:schemeClr val="tx1"/>
                </a:solidFill>
                <a:latin typeface="Verdana" panose="020B0604030504040204" pitchFamily="34" charset="0"/>
                <a:ea typeface="Verdana" panose="020B0604030504040204" pitchFamily="34" charset="0"/>
              </a:rPr>
              <a:t>Parquet: </a:t>
            </a:r>
            <a:r>
              <a:rPr lang="vi-VN" sz="1800" kern="100">
                <a:effectLst/>
                <a:latin typeface="Times New Roman" panose="02020603050405020304" pitchFamily="18" charset="0"/>
                <a:ea typeface="Calibri" panose="020F0502020204030204" pitchFamily="34" charset="0"/>
                <a:cs typeface="Times New Roman" panose="02020603050405020304" pitchFamily="18" charset="0"/>
              </a:rPr>
              <a:t>Lưu trữ dữ liệu dưới dạng colum</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e, phục vụ truy vấn rất tốt vì hầu hết câu lệnh truy vấn để xử lý là select theo row.</a:t>
            </a:r>
          </a:p>
          <a:p>
            <a:pPr marL="285750" indent="-285750">
              <a:buClr>
                <a:schemeClr val="dk1"/>
              </a:buClr>
              <a:buSzPts val="1800"/>
              <a:buFont typeface="Arial"/>
              <a:buChar char="•"/>
            </a:pPr>
            <a:endParaRPr lang="en-US" sz="1800" kern="100">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Clr>
                <a:schemeClr val="dk1"/>
              </a:buClr>
              <a:buSzPts val="1800"/>
              <a:buFont typeface="Arial"/>
              <a:buChar char="•"/>
            </a:pP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Orc: </a:t>
            </a:r>
            <a:r>
              <a:rPr lang="vi-VN" sz="1800" kern="100">
                <a:effectLst/>
                <a:latin typeface="Times New Roman" panose="02020603050405020304" pitchFamily="18" charset="0"/>
                <a:ea typeface="Calibri" panose="020F0502020204030204" pitchFamily="34" charset="0"/>
                <a:cs typeface="Times New Roman" panose="02020603050405020304" pitchFamily="18" charset="0"/>
              </a:rPr>
              <a:t>Tối ưu cho dữ liệu muốn lưu theo cả dạng row-base và colume-base</a:t>
            </a:r>
            <a:endParaRPr lang="en-US" sz="18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1736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62"/>
        <p:cNvGrpSpPr/>
        <p:nvPr/>
      </p:nvGrpSpPr>
      <p:grpSpPr>
        <a:xfrm>
          <a:off x="0" y="0"/>
          <a:ext cx="0" cy="0"/>
          <a:chOff x="0" y="0"/>
          <a:chExt cx="0" cy="0"/>
        </a:xfrm>
      </p:grpSpPr>
      <p:sp>
        <p:nvSpPr>
          <p:cNvPr id="2" name="TextBox 1">
            <a:extLst>
              <a:ext uri="{FF2B5EF4-FFF2-40B4-BE49-F238E27FC236}">
                <a16:creationId xmlns:a16="http://schemas.microsoft.com/office/drawing/2014/main" id="{84E25993-E6FD-3998-8595-C269CD739CDC}"/>
              </a:ext>
            </a:extLst>
          </p:cNvPr>
          <p:cNvSpPr txBox="1"/>
          <p:nvPr/>
        </p:nvSpPr>
        <p:spPr>
          <a:xfrm>
            <a:off x="300273" y="325257"/>
            <a:ext cx="4514004" cy="461665"/>
          </a:xfrm>
          <a:prstGeom prst="rect">
            <a:avLst/>
          </a:prstGeom>
          <a:noFill/>
        </p:spPr>
        <p:txBody>
          <a:bodyPr wrap="square">
            <a:spAutoFit/>
          </a:bodyPr>
          <a:lstStyle/>
          <a:p>
            <a:pPr marL="12700">
              <a:lnSpc>
                <a:spcPct val="100000"/>
              </a:lnSpc>
              <a:spcBef>
                <a:spcPts val="95"/>
              </a:spcBef>
            </a:pPr>
            <a:r>
              <a:rPr lang="en-US" sz="2400" b="1" spc="-10">
                <a:solidFill>
                  <a:srgbClr val="0070C0"/>
                </a:solidFill>
                <a:latin typeface="+mj-lt"/>
              </a:rPr>
              <a:t>HDFS – CLI (4)</a:t>
            </a:r>
            <a:endParaRPr lang="en-US" sz="2400" b="1" spc="-10" dirty="0">
              <a:solidFill>
                <a:srgbClr val="0070C0"/>
              </a:solidFill>
              <a:latin typeface="+mj-lt"/>
            </a:endParaRPr>
          </a:p>
        </p:txBody>
      </p:sp>
      <p:pic>
        <p:nvPicPr>
          <p:cNvPr id="6" name="Picture 5">
            <a:extLst>
              <a:ext uri="{FF2B5EF4-FFF2-40B4-BE49-F238E27FC236}">
                <a16:creationId xmlns:a16="http://schemas.microsoft.com/office/drawing/2014/main" id="{C8035E50-CE49-1E29-E6BB-C509632D9FFD}"/>
              </a:ext>
            </a:extLst>
          </p:cNvPr>
          <p:cNvPicPr>
            <a:picLocks noChangeAspect="1"/>
          </p:cNvPicPr>
          <p:nvPr/>
        </p:nvPicPr>
        <p:blipFill>
          <a:blip r:embed="rId3"/>
          <a:stretch>
            <a:fillRect/>
          </a:stretch>
        </p:blipFill>
        <p:spPr>
          <a:xfrm>
            <a:off x="278518" y="2282788"/>
            <a:ext cx="6013223" cy="2810445"/>
          </a:xfrm>
          <a:prstGeom prst="rect">
            <a:avLst/>
          </a:prstGeom>
        </p:spPr>
      </p:pic>
      <p:pic>
        <p:nvPicPr>
          <p:cNvPr id="7" name="Picture 6">
            <a:extLst>
              <a:ext uri="{FF2B5EF4-FFF2-40B4-BE49-F238E27FC236}">
                <a16:creationId xmlns:a16="http://schemas.microsoft.com/office/drawing/2014/main" id="{4916B722-44CB-858A-F993-FB9FBE523B04}"/>
              </a:ext>
            </a:extLst>
          </p:cNvPr>
          <p:cNvPicPr>
            <a:picLocks noChangeAspect="1"/>
          </p:cNvPicPr>
          <p:nvPr/>
        </p:nvPicPr>
        <p:blipFill>
          <a:blip r:embed="rId4"/>
          <a:stretch>
            <a:fillRect/>
          </a:stretch>
        </p:blipFill>
        <p:spPr>
          <a:xfrm>
            <a:off x="6291741" y="1037005"/>
            <a:ext cx="5888818" cy="4783989"/>
          </a:xfrm>
          <a:prstGeom prst="rect">
            <a:avLst/>
          </a:prstGeom>
        </p:spPr>
      </p:pic>
    </p:spTree>
    <p:extLst>
      <p:ext uri="{BB962C8B-B14F-4D97-AF65-F5344CB8AC3E}">
        <p14:creationId xmlns:p14="http://schemas.microsoft.com/office/powerpoint/2010/main" val="2372363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70"/>
        <p:cNvGrpSpPr/>
        <p:nvPr/>
      </p:nvGrpSpPr>
      <p:grpSpPr>
        <a:xfrm>
          <a:off x="0" y="0"/>
          <a:ext cx="0" cy="0"/>
          <a:chOff x="0" y="0"/>
          <a:chExt cx="0" cy="0"/>
        </a:xfrm>
      </p:grpSpPr>
      <p:grpSp>
        <p:nvGrpSpPr>
          <p:cNvPr id="3" name="Group 2">
            <a:extLst>
              <a:ext uri="{FF2B5EF4-FFF2-40B4-BE49-F238E27FC236}">
                <a16:creationId xmlns:a16="http://schemas.microsoft.com/office/drawing/2014/main" id="{44A18855-AA9E-26C5-CAC1-9BAD11C34DA1}"/>
              </a:ext>
            </a:extLst>
          </p:cNvPr>
          <p:cNvGrpSpPr/>
          <p:nvPr/>
        </p:nvGrpSpPr>
        <p:grpSpPr>
          <a:xfrm>
            <a:off x="85971" y="974918"/>
            <a:ext cx="11910646" cy="5355312"/>
            <a:chOff x="265724" y="613753"/>
            <a:chExt cx="11910646" cy="5355312"/>
          </a:xfrm>
        </p:grpSpPr>
        <p:pic>
          <p:nvPicPr>
            <p:cNvPr id="372" name="Google Shape;372;p10" descr="Hadoop MapReduce Applications"/>
            <p:cNvPicPr preferRelativeResize="0"/>
            <p:nvPr/>
          </p:nvPicPr>
          <p:blipFill rotWithShape="1">
            <a:blip r:embed="rId3">
              <a:alphaModFix/>
            </a:blip>
            <a:srcRect/>
            <a:stretch/>
          </p:blipFill>
          <p:spPr>
            <a:xfrm>
              <a:off x="265724" y="1477108"/>
              <a:ext cx="7455876" cy="3458455"/>
            </a:xfrm>
            <a:prstGeom prst="rect">
              <a:avLst/>
            </a:prstGeom>
            <a:noFill/>
            <a:ln>
              <a:noFill/>
            </a:ln>
          </p:spPr>
        </p:pic>
        <p:sp>
          <p:nvSpPr>
            <p:cNvPr id="5" name="TextBox 4">
              <a:extLst>
                <a:ext uri="{FF2B5EF4-FFF2-40B4-BE49-F238E27FC236}">
                  <a16:creationId xmlns:a16="http://schemas.microsoft.com/office/drawing/2014/main" id="{03252936-1E21-990B-1172-80BD4D4AE7C9}"/>
                </a:ext>
              </a:extLst>
            </p:cNvPr>
            <p:cNvSpPr txBox="1"/>
            <p:nvPr/>
          </p:nvSpPr>
          <p:spPr>
            <a:xfrm>
              <a:off x="7791939" y="613753"/>
              <a:ext cx="4384431" cy="5355312"/>
            </a:xfrm>
            <a:prstGeom prst="rect">
              <a:avLst/>
            </a:prstGeom>
            <a:noFill/>
          </p:spPr>
          <p:txBody>
            <a:bodyPr wrap="square">
              <a:spAutoFit/>
            </a:bodyPr>
            <a:lstStyle/>
            <a:p>
              <a:pPr marL="285750" marR="0" lvl="0" indent="-285750" algn="l" rtl="0">
                <a:spcBef>
                  <a:spcPts val="0"/>
                </a:spcBef>
                <a:spcAft>
                  <a:spcPts val="0"/>
                </a:spcAft>
                <a:buClr>
                  <a:schemeClr val="dk1"/>
                </a:buClr>
                <a:buSzPts val="1800"/>
                <a:buFont typeface="Arial"/>
                <a:buChar char="•"/>
              </a:pPr>
              <a:r>
                <a:rPr lang="en-US" sz="1800">
                  <a:latin typeface="+mj-lt"/>
                  <a:ea typeface="Verdana" panose="020B0604030504040204" pitchFamily="34" charset="0"/>
                </a:rPr>
                <a:t>Là công nghệ xử lý dữ liệu lớn đầu tiên đến này còn rất ý doanh nghiệp sử dụng. Tuy nhiên tư tưởng của nó vẫn còn được áp dụng trong rất nhiều công nghệ xử lý dữ liệu lớn hiện nay như Apache Spark, Presto/Trino, …</a:t>
              </a:r>
            </a:p>
            <a:p>
              <a:pPr marL="285750" marR="0" lvl="0" indent="-285750" algn="l" rtl="0">
                <a:spcBef>
                  <a:spcPts val="0"/>
                </a:spcBef>
                <a:spcAft>
                  <a:spcPts val="0"/>
                </a:spcAft>
                <a:buClr>
                  <a:schemeClr val="dk1"/>
                </a:buClr>
                <a:buSzPts val="1800"/>
                <a:buFont typeface="Arial"/>
                <a:buChar char="•"/>
              </a:pPr>
              <a:endParaRPr lang="en-US" sz="1800">
                <a:latin typeface="+mj-lt"/>
                <a:ea typeface="Verdana" panose="020B0604030504040204" pitchFamily="34" charset="0"/>
              </a:endParaRPr>
            </a:p>
            <a:p>
              <a:pPr marL="285750" marR="0" lvl="0" indent="-285750" algn="l" rtl="0">
                <a:spcBef>
                  <a:spcPts val="0"/>
                </a:spcBef>
                <a:spcAft>
                  <a:spcPts val="0"/>
                </a:spcAft>
                <a:buClr>
                  <a:schemeClr val="dk1"/>
                </a:buClr>
                <a:buSzPts val="1800"/>
                <a:buFont typeface="Arial"/>
                <a:buChar char="•"/>
              </a:pPr>
              <a:r>
                <a:rPr lang="en-US" sz="1800">
                  <a:latin typeface="+mj-lt"/>
                  <a:ea typeface="Verdana" panose="020B0604030504040204" pitchFamily="34" charset="0"/>
                </a:rPr>
                <a:t>MapReduce chỉ đọc dữ liệu từ ổ đĩa cứng mà không tận dụng RAM nên việc xử lý diễn ra rất chậm và không thê xử lý streaming.</a:t>
              </a:r>
            </a:p>
            <a:p>
              <a:pPr marL="285750" marR="0" lvl="0" indent="-285750" algn="l" rtl="0">
                <a:spcBef>
                  <a:spcPts val="0"/>
                </a:spcBef>
                <a:spcAft>
                  <a:spcPts val="0"/>
                </a:spcAft>
                <a:buClr>
                  <a:schemeClr val="dk1"/>
                </a:buClr>
                <a:buSzPts val="1800"/>
                <a:buFont typeface="Arial"/>
                <a:buChar char="•"/>
              </a:pPr>
              <a:endParaRPr lang="en-US" sz="1800">
                <a:latin typeface="+mj-lt"/>
                <a:ea typeface="Verdana" panose="020B0604030504040204" pitchFamily="34" charset="0"/>
              </a:endParaRPr>
            </a:p>
            <a:p>
              <a:pPr marL="285750" marR="0" lvl="0" indent="-285750" algn="l" rtl="0">
                <a:spcBef>
                  <a:spcPts val="0"/>
                </a:spcBef>
                <a:spcAft>
                  <a:spcPts val="0"/>
                </a:spcAft>
                <a:buClr>
                  <a:schemeClr val="dk1"/>
                </a:buClr>
                <a:buSzPts val="1800"/>
                <a:buFont typeface="Arial"/>
                <a:buChar char="•"/>
              </a:pPr>
              <a:r>
                <a:rPr lang="en-US" sz="1800">
                  <a:latin typeface="+mj-lt"/>
                  <a:ea typeface="Verdana" panose="020B0604030504040204" pitchFamily="34" charset="0"/>
                </a:rPr>
                <a:t>MapReduce có rất ít các API hỗ trợ các công việc, chủ yếu phải tạo script job thủ công.</a:t>
              </a:r>
            </a:p>
            <a:p>
              <a:pPr marL="285750" marR="0" lvl="0" indent="-285750" algn="l" rtl="0">
                <a:spcBef>
                  <a:spcPts val="0"/>
                </a:spcBef>
                <a:spcAft>
                  <a:spcPts val="0"/>
                </a:spcAft>
                <a:buClr>
                  <a:schemeClr val="dk1"/>
                </a:buClr>
                <a:buSzPts val="1800"/>
                <a:buFont typeface="Arial"/>
                <a:buChar char="•"/>
              </a:pPr>
              <a:endParaRPr lang="en-US" sz="1800">
                <a:latin typeface="+mj-lt"/>
                <a:ea typeface="Verdana" panose="020B0604030504040204" pitchFamily="34" charset="0"/>
              </a:endParaRPr>
            </a:p>
            <a:p>
              <a:pPr marL="285750" marR="0" lvl="0" indent="-285750" algn="l" rtl="0">
                <a:spcBef>
                  <a:spcPts val="0"/>
                </a:spcBef>
                <a:spcAft>
                  <a:spcPts val="0"/>
                </a:spcAft>
                <a:buClr>
                  <a:schemeClr val="dk1"/>
                </a:buClr>
                <a:buSzPts val="1800"/>
                <a:buFont typeface="Arial"/>
                <a:buChar char="•"/>
              </a:pPr>
              <a:r>
                <a:rPr lang="en-US" sz="1800">
                  <a:latin typeface="+mj-lt"/>
                  <a:ea typeface="Verdana" panose="020B0604030504040204" pitchFamily="34" charset="0"/>
                </a:rPr>
                <a:t>Cluster phân tán được tạo thành bởi các node chứa tiến trình daemon mapreduce</a:t>
              </a:r>
            </a:p>
          </p:txBody>
        </p:sp>
      </p:grpSp>
      <p:sp>
        <p:nvSpPr>
          <p:cNvPr id="2" name="TextBox 1">
            <a:extLst>
              <a:ext uri="{FF2B5EF4-FFF2-40B4-BE49-F238E27FC236}">
                <a16:creationId xmlns:a16="http://schemas.microsoft.com/office/drawing/2014/main" id="{E85E31FF-D8F4-4F3B-65CF-C20C79748577}"/>
              </a:ext>
            </a:extLst>
          </p:cNvPr>
          <p:cNvSpPr txBox="1"/>
          <p:nvPr/>
        </p:nvSpPr>
        <p:spPr>
          <a:xfrm>
            <a:off x="300272" y="325257"/>
            <a:ext cx="6483481" cy="461665"/>
          </a:xfrm>
          <a:prstGeom prst="rect">
            <a:avLst/>
          </a:prstGeom>
          <a:noFill/>
        </p:spPr>
        <p:txBody>
          <a:bodyPr wrap="square">
            <a:spAutoFit/>
          </a:bodyPr>
          <a:lstStyle/>
          <a:p>
            <a:pPr marL="12700">
              <a:lnSpc>
                <a:spcPct val="100000"/>
              </a:lnSpc>
              <a:spcBef>
                <a:spcPts val="95"/>
              </a:spcBef>
            </a:pPr>
            <a:r>
              <a:rPr lang="en-US" sz="2400" b="1" spc="-10">
                <a:solidFill>
                  <a:srgbClr val="0070C0"/>
                </a:solidFill>
                <a:latin typeface="+mj-lt"/>
              </a:rPr>
              <a:t>MAP REDUCE – Xử lý dữ liệu phân tán</a:t>
            </a:r>
            <a:endParaRPr lang="en-US" sz="2400" b="1" spc="-10" dirty="0">
              <a:solidFill>
                <a:srgbClr val="0070C0"/>
              </a:solidFill>
              <a:latin typeface="+mj-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76"/>
        <p:cNvGrpSpPr/>
        <p:nvPr/>
      </p:nvGrpSpPr>
      <p:grpSpPr>
        <a:xfrm>
          <a:off x="0" y="0"/>
          <a:ext cx="0" cy="0"/>
          <a:chOff x="0" y="0"/>
          <a:chExt cx="0" cy="0"/>
        </a:xfrm>
      </p:grpSpPr>
      <p:pic>
        <p:nvPicPr>
          <p:cNvPr id="378" name="Google Shape;378;p11" descr="MapReduce NextGen Architecture"/>
          <p:cNvPicPr preferRelativeResize="0"/>
          <p:nvPr/>
        </p:nvPicPr>
        <p:blipFill rotWithShape="1">
          <a:blip r:embed="rId3">
            <a:alphaModFix/>
          </a:blip>
          <a:srcRect/>
          <a:stretch/>
        </p:blipFill>
        <p:spPr>
          <a:xfrm>
            <a:off x="6385169" y="1343441"/>
            <a:ext cx="5495849" cy="4056989"/>
          </a:xfrm>
          <a:prstGeom prst="rect">
            <a:avLst/>
          </a:prstGeom>
          <a:noFill/>
          <a:ln>
            <a:noFill/>
          </a:ln>
        </p:spPr>
      </p:pic>
      <p:sp>
        <p:nvSpPr>
          <p:cNvPr id="2" name="TextBox 1">
            <a:extLst>
              <a:ext uri="{FF2B5EF4-FFF2-40B4-BE49-F238E27FC236}">
                <a16:creationId xmlns:a16="http://schemas.microsoft.com/office/drawing/2014/main" id="{B7FF7EA5-A353-0965-2C12-1DCC18EB7C6B}"/>
              </a:ext>
            </a:extLst>
          </p:cNvPr>
          <p:cNvSpPr txBox="1"/>
          <p:nvPr/>
        </p:nvSpPr>
        <p:spPr>
          <a:xfrm>
            <a:off x="300273" y="325257"/>
            <a:ext cx="4514004" cy="461665"/>
          </a:xfrm>
          <a:prstGeom prst="rect">
            <a:avLst/>
          </a:prstGeom>
          <a:noFill/>
        </p:spPr>
        <p:txBody>
          <a:bodyPr wrap="square">
            <a:spAutoFit/>
          </a:bodyPr>
          <a:lstStyle/>
          <a:p>
            <a:pPr marL="12700">
              <a:lnSpc>
                <a:spcPct val="100000"/>
              </a:lnSpc>
              <a:spcBef>
                <a:spcPts val="95"/>
              </a:spcBef>
            </a:pPr>
            <a:r>
              <a:rPr lang="en-US" sz="2400" b="1" spc="-10">
                <a:solidFill>
                  <a:srgbClr val="0070C0"/>
                </a:solidFill>
                <a:latin typeface="+mj-lt"/>
              </a:rPr>
              <a:t>YARN – Quản lý tài nguyên</a:t>
            </a:r>
            <a:endParaRPr lang="en-US" sz="2400" b="1" spc="-10" dirty="0">
              <a:solidFill>
                <a:srgbClr val="0070C0"/>
              </a:solidFill>
              <a:latin typeface="+mj-lt"/>
            </a:endParaRPr>
          </a:p>
        </p:txBody>
      </p:sp>
      <p:sp>
        <p:nvSpPr>
          <p:cNvPr id="3" name="TextBox 2">
            <a:extLst>
              <a:ext uri="{FF2B5EF4-FFF2-40B4-BE49-F238E27FC236}">
                <a16:creationId xmlns:a16="http://schemas.microsoft.com/office/drawing/2014/main" id="{06351D75-E3D4-6567-E48E-EF0B5B52E195}"/>
              </a:ext>
            </a:extLst>
          </p:cNvPr>
          <p:cNvSpPr txBox="1"/>
          <p:nvPr/>
        </p:nvSpPr>
        <p:spPr>
          <a:xfrm>
            <a:off x="734648" y="1305341"/>
            <a:ext cx="5650521" cy="4247317"/>
          </a:xfrm>
          <a:prstGeom prst="rect">
            <a:avLst/>
          </a:prstGeom>
          <a:noFill/>
        </p:spPr>
        <p:txBody>
          <a:bodyPr wrap="square">
            <a:spAutoFit/>
          </a:bodyPr>
          <a:lstStyle/>
          <a:p>
            <a:pPr marL="285750" marR="0" lvl="0" indent="-285750" algn="l" rtl="0">
              <a:spcBef>
                <a:spcPts val="0"/>
              </a:spcBef>
              <a:spcAft>
                <a:spcPts val="0"/>
              </a:spcAft>
              <a:buClr>
                <a:schemeClr val="dk1"/>
              </a:buClr>
              <a:buSzPts val="1800"/>
              <a:buFont typeface="Arial"/>
              <a:buChar char="•"/>
            </a:pPr>
            <a:r>
              <a:rPr lang="en-US" sz="1800">
                <a:latin typeface="+mj-lt"/>
                <a:ea typeface="Verdana" panose="020B0604030504040204" pitchFamily="34" charset="0"/>
              </a:rPr>
              <a:t>Hadoop không chỉ đơn thuần là giải pháp lưu trữ dữ liệu phân tán, nó còn hệ sinh thái triển khai các ứng dụng phân tán.</a:t>
            </a:r>
          </a:p>
          <a:p>
            <a:pPr marL="285750" marR="0" lvl="0" indent="-285750" algn="l" rtl="0">
              <a:spcBef>
                <a:spcPts val="0"/>
              </a:spcBef>
              <a:spcAft>
                <a:spcPts val="0"/>
              </a:spcAft>
              <a:buClr>
                <a:schemeClr val="dk1"/>
              </a:buClr>
              <a:buSzPts val="1800"/>
              <a:buFont typeface="Arial"/>
              <a:buChar char="•"/>
            </a:pPr>
            <a:endParaRPr lang="en-US" sz="1800">
              <a:latin typeface="+mj-lt"/>
              <a:ea typeface="Verdana" panose="020B0604030504040204" pitchFamily="34" charset="0"/>
            </a:endParaRPr>
          </a:p>
          <a:p>
            <a:pPr marL="285750" marR="0" lvl="0" indent="-285750" algn="l" rtl="0">
              <a:spcBef>
                <a:spcPts val="0"/>
              </a:spcBef>
              <a:spcAft>
                <a:spcPts val="0"/>
              </a:spcAft>
              <a:buClr>
                <a:schemeClr val="dk1"/>
              </a:buClr>
              <a:buSzPts val="1800"/>
              <a:buFont typeface="Arial"/>
              <a:buChar char="•"/>
            </a:pPr>
            <a:r>
              <a:rPr lang="en-US" sz="1800">
                <a:latin typeface="+mj-lt"/>
                <a:ea typeface="Verdana" panose="020B0604030504040204" pitchFamily="34" charset="0"/>
              </a:rPr>
              <a:t>Yarn là 1 cluster manager và là 1 tập các tiến trình daemon như nodemanager, resource manager</a:t>
            </a:r>
          </a:p>
          <a:p>
            <a:pPr marL="285750" marR="0" lvl="0" indent="-285750" algn="l" rtl="0">
              <a:spcBef>
                <a:spcPts val="0"/>
              </a:spcBef>
              <a:spcAft>
                <a:spcPts val="0"/>
              </a:spcAft>
              <a:buClr>
                <a:schemeClr val="dk1"/>
              </a:buClr>
              <a:buSzPts val="1800"/>
              <a:buFont typeface="Arial"/>
              <a:buChar char="•"/>
            </a:pPr>
            <a:endParaRPr lang="en-US" sz="1800">
              <a:latin typeface="+mj-lt"/>
              <a:ea typeface="Verdana" panose="020B0604030504040204" pitchFamily="34" charset="0"/>
            </a:endParaRPr>
          </a:p>
          <a:p>
            <a:pPr marL="285750" marR="0" lvl="0" indent="-285750" algn="l" rtl="0">
              <a:spcBef>
                <a:spcPts val="0"/>
              </a:spcBef>
              <a:spcAft>
                <a:spcPts val="0"/>
              </a:spcAft>
              <a:buClr>
                <a:schemeClr val="dk1"/>
              </a:buClr>
              <a:buSzPts val="1800"/>
              <a:buFont typeface="Arial"/>
              <a:buChar char="•"/>
            </a:pPr>
            <a:r>
              <a:rPr lang="en-US" sz="1800">
                <a:latin typeface="+mj-lt"/>
                <a:ea typeface="Verdana" panose="020B0604030504040204" pitchFamily="34" charset="0"/>
              </a:rPr>
              <a:t>Resource manager có 2 thành phần quan trọng là scheduler để lên lịch thực hiện các jobs (mỗi ứng dụng là 1 jobs và triển khai phân tán nó trên các worker) và application manager để quản lý trạng thái, vòng đời của ứng dụng.</a:t>
            </a:r>
          </a:p>
          <a:p>
            <a:pPr marL="285750" marR="0" lvl="0" indent="-285750" algn="l" rtl="0">
              <a:spcBef>
                <a:spcPts val="0"/>
              </a:spcBef>
              <a:spcAft>
                <a:spcPts val="0"/>
              </a:spcAft>
              <a:buClr>
                <a:schemeClr val="dk1"/>
              </a:buClr>
              <a:buSzPts val="1800"/>
              <a:buFont typeface="Arial"/>
              <a:buChar char="•"/>
            </a:pPr>
            <a:endParaRPr lang="en-US" sz="1800">
              <a:latin typeface="+mj-lt"/>
              <a:ea typeface="Verdana" panose="020B0604030504040204" pitchFamily="34" charset="0"/>
            </a:endParaRPr>
          </a:p>
          <a:p>
            <a:pPr marL="285750" marR="0" lvl="0" indent="-285750" algn="l" rtl="0">
              <a:spcBef>
                <a:spcPts val="0"/>
              </a:spcBef>
              <a:spcAft>
                <a:spcPts val="0"/>
              </a:spcAft>
              <a:buClr>
                <a:schemeClr val="dk1"/>
              </a:buClr>
              <a:buSzPts val="1800"/>
              <a:buFont typeface="Arial"/>
              <a:buChar char="•"/>
            </a:pPr>
            <a:r>
              <a:rPr lang="en-US" sz="1800">
                <a:latin typeface="+mj-lt"/>
                <a:ea typeface="Verdana" panose="020B0604030504040204" pitchFamily="34" charset="0"/>
              </a:rPr>
              <a:t>Node manager: là tiến trình daemon nằm cùng với datanode để giám sát tài nguyên trên worker node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1A73C7E-001F-7B62-711A-00B10660D61F}"/>
              </a:ext>
            </a:extLst>
          </p:cNvPr>
          <p:cNvGrpSpPr/>
          <p:nvPr/>
        </p:nvGrpSpPr>
        <p:grpSpPr>
          <a:xfrm>
            <a:off x="541937" y="998970"/>
            <a:ext cx="5077838" cy="2925694"/>
            <a:chOff x="700594" y="503306"/>
            <a:chExt cx="5077838" cy="2925694"/>
          </a:xfrm>
        </p:grpSpPr>
        <p:pic>
          <p:nvPicPr>
            <p:cNvPr id="1026" name="Picture 2" descr="Big Growth Forecasted for Big Data">
              <a:extLst>
                <a:ext uri="{FF2B5EF4-FFF2-40B4-BE49-F238E27FC236}">
                  <a16:creationId xmlns:a16="http://schemas.microsoft.com/office/drawing/2014/main" id="{612356AE-DF53-04EF-66D9-914302B822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667" y="503306"/>
              <a:ext cx="4980765" cy="28026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BF58DB8-F352-4E2C-4BFB-18E3CDC0B028}"/>
                </a:ext>
              </a:extLst>
            </p:cNvPr>
            <p:cNvSpPr txBox="1"/>
            <p:nvPr/>
          </p:nvSpPr>
          <p:spPr>
            <a:xfrm>
              <a:off x="700594" y="3121223"/>
              <a:ext cx="4980765" cy="307777"/>
            </a:xfrm>
            <a:prstGeom prst="rect">
              <a:avLst/>
            </a:prstGeom>
            <a:noFill/>
          </p:spPr>
          <p:txBody>
            <a:bodyPr wrap="square" rtlCol="0">
              <a:spAutoFit/>
            </a:bodyPr>
            <a:lstStyle/>
            <a:p>
              <a:pPr algn="ctr"/>
              <a:r>
                <a:rPr lang="en-US"/>
                <a:t>Source: https://www.seagate.com/our-story/data-age-2025/</a:t>
              </a:r>
            </a:p>
          </p:txBody>
        </p:sp>
      </p:grpSp>
      <p:grpSp>
        <p:nvGrpSpPr>
          <p:cNvPr id="23" name="Group 22">
            <a:extLst>
              <a:ext uri="{FF2B5EF4-FFF2-40B4-BE49-F238E27FC236}">
                <a16:creationId xmlns:a16="http://schemas.microsoft.com/office/drawing/2014/main" id="{B04191FF-1507-9620-476E-DA19CC43F93B}"/>
              </a:ext>
            </a:extLst>
          </p:cNvPr>
          <p:cNvGrpSpPr/>
          <p:nvPr/>
        </p:nvGrpSpPr>
        <p:grpSpPr>
          <a:xfrm>
            <a:off x="5778632" y="1059992"/>
            <a:ext cx="6171090" cy="3210857"/>
            <a:chOff x="6076301" y="406030"/>
            <a:chExt cx="5964076" cy="3818267"/>
          </a:xfrm>
        </p:grpSpPr>
        <p:grpSp>
          <p:nvGrpSpPr>
            <p:cNvPr id="9" name="Group 8">
              <a:extLst>
                <a:ext uri="{FF2B5EF4-FFF2-40B4-BE49-F238E27FC236}">
                  <a16:creationId xmlns:a16="http://schemas.microsoft.com/office/drawing/2014/main" id="{5B5CC14D-EE0C-BB9B-B04E-96F8B3D8A19C}"/>
                </a:ext>
              </a:extLst>
            </p:cNvPr>
            <p:cNvGrpSpPr/>
            <p:nvPr/>
          </p:nvGrpSpPr>
          <p:grpSpPr>
            <a:xfrm>
              <a:off x="8383963" y="406030"/>
              <a:ext cx="3656414" cy="461665"/>
              <a:chOff x="8489471" y="406030"/>
              <a:chExt cx="3656414" cy="461665"/>
            </a:xfrm>
          </p:grpSpPr>
          <p:pic>
            <p:nvPicPr>
              <p:cNvPr id="1030" name="Picture 6" descr="Hình ảnh đồ họa Mũi tên PNG, 220000+ nguồn tải về miễn phí.">
                <a:extLst>
                  <a:ext uri="{FF2B5EF4-FFF2-40B4-BE49-F238E27FC236}">
                    <a16:creationId xmlns:a16="http://schemas.microsoft.com/office/drawing/2014/main" id="{C73B47CC-D290-AB10-572C-EC021B851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471" y="547181"/>
                <a:ext cx="447298" cy="2504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33E74E7-6DB4-57AA-E376-57F7B34B5C22}"/>
                  </a:ext>
                </a:extLst>
              </p:cNvPr>
              <p:cNvSpPr txBox="1"/>
              <p:nvPr/>
            </p:nvSpPr>
            <p:spPr>
              <a:xfrm>
                <a:off x="8936769" y="406030"/>
                <a:ext cx="3209116" cy="461665"/>
              </a:xfrm>
              <a:prstGeom prst="rect">
                <a:avLst/>
              </a:prstGeom>
              <a:noFill/>
            </p:spPr>
            <p:txBody>
              <a:bodyPr wrap="square" rtlCol="0">
                <a:spAutoFit/>
              </a:bodyPr>
              <a:lstStyle/>
              <a:p>
                <a:r>
                  <a:rPr lang="en-US" sz="2400" b="1"/>
                  <a:t>63000 lượt tìm kiếm</a:t>
                </a:r>
              </a:p>
            </p:txBody>
          </p:sp>
        </p:grpSp>
        <p:grpSp>
          <p:nvGrpSpPr>
            <p:cNvPr id="8" name="Group 7">
              <a:extLst>
                <a:ext uri="{FF2B5EF4-FFF2-40B4-BE49-F238E27FC236}">
                  <a16:creationId xmlns:a16="http://schemas.microsoft.com/office/drawing/2014/main" id="{66DBD801-97C9-0C5B-4779-2F36EA53E2DA}"/>
                </a:ext>
              </a:extLst>
            </p:cNvPr>
            <p:cNvGrpSpPr/>
            <p:nvPr/>
          </p:nvGrpSpPr>
          <p:grpSpPr>
            <a:xfrm>
              <a:off x="6076301" y="1495358"/>
              <a:ext cx="2131195" cy="1742698"/>
              <a:chOff x="6076301" y="1240994"/>
              <a:chExt cx="2131195" cy="1742698"/>
            </a:xfrm>
          </p:grpSpPr>
          <p:pic>
            <p:nvPicPr>
              <p:cNvPr id="1028" name="Picture 4" descr="The Secret History of the Google Logo">
                <a:extLst>
                  <a:ext uri="{FF2B5EF4-FFF2-40B4-BE49-F238E27FC236}">
                    <a16:creationId xmlns:a16="http://schemas.microsoft.com/office/drawing/2014/main" id="{25782C18-4792-037A-39BD-F3BF6346DC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6301" y="1240994"/>
                <a:ext cx="2131195" cy="134413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13C8B5-A7FA-38D9-F9B2-0DC8F08C052A}"/>
                  </a:ext>
                </a:extLst>
              </p:cNvPr>
              <p:cNvSpPr txBox="1"/>
              <p:nvPr/>
            </p:nvSpPr>
            <p:spPr>
              <a:xfrm>
                <a:off x="6370071" y="2614360"/>
                <a:ext cx="1543656" cy="369332"/>
              </a:xfrm>
              <a:prstGeom prst="rect">
                <a:avLst/>
              </a:prstGeom>
              <a:noFill/>
            </p:spPr>
            <p:txBody>
              <a:bodyPr wrap="square">
                <a:spAutoFit/>
              </a:bodyPr>
              <a:lstStyle/>
              <a:p>
                <a:r>
                  <a:rPr lang="en-US" sz="1800" b="1">
                    <a:solidFill>
                      <a:srgbClr val="FF0000"/>
                    </a:solidFill>
                  </a:rPr>
                  <a:t>Trong 1 giây</a:t>
                </a:r>
              </a:p>
            </p:txBody>
          </p:sp>
        </p:grpSp>
        <p:grpSp>
          <p:nvGrpSpPr>
            <p:cNvPr id="11" name="Group 10">
              <a:extLst>
                <a:ext uri="{FF2B5EF4-FFF2-40B4-BE49-F238E27FC236}">
                  <a16:creationId xmlns:a16="http://schemas.microsoft.com/office/drawing/2014/main" id="{6EC1675B-7487-1496-8994-F23F7A962D0C}"/>
                </a:ext>
              </a:extLst>
            </p:cNvPr>
            <p:cNvGrpSpPr/>
            <p:nvPr/>
          </p:nvGrpSpPr>
          <p:grpSpPr>
            <a:xfrm>
              <a:off x="8383963" y="968182"/>
              <a:ext cx="3656414" cy="830997"/>
              <a:chOff x="8489471" y="406030"/>
              <a:chExt cx="3656414" cy="830997"/>
            </a:xfrm>
          </p:grpSpPr>
          <p:pic>
            <p:nvPicPr>
              <p:cNvPr id="12" name="Picture 6" descr="Hình ảnh đồ họa Mũi tên PNG, 220000+ nguồn tải về miễn phí.">
                <a:extLst>
                  <a:ext uri="{FF2B5EF4-FFF2-40B4-BE49-F238E27FC236}">
                    <a16:creationId xmlns:a16="http://schemas.microsoft.com/office/drawing/2014/main" id="{CEA52CB7-4411-29DD-E64A-101976DB9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471" y="682719"/>
                <a:ext cx="447298" cy="2504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205769E-54FA-F759-7726-6D2AD284FBDC}"/>
                  </a:ext>
                </a:extLst>
              </p:cNvPr>
              <p:cNvSpPr txBox="1"/>
              <p:nvPr/>
            </p:nvSpPr>
            <p:spPr>
              <a:xfrm>
                <a:off x="8936769" y="406030"/>
                <a:ext cx="3209116" cy="830997"/>
              </a:xfrm>
              <a:prstGeom prst="rect">
                <a:avLst/>
              </a:prstGeom>
              <a:noFill/>
            </p:spPr>
            <p:txBody>
              <a:bodyPr wrap="square" rtlCol="0">
                <a:spAutoFit/>
              </a:bodyPr>
              <a:lstStyle/>
              <a:p>
                <a:r>
                  <a:rPr lang="en-US" sz="2400" b="1"/>
                  <a:t>500 giờ video được tải lên youtube</a:t>
                </a:r>
              </a:p>
            </p:txBody>
          </p:sp>
        </p:grpSp>
        <p:grpSp>
          <p:nvGrpSpPr>
            <p:cNvPr id="14" name="Group 13">
              <a:extLst>
                <a:ext uri="{FF2B5EF4-FFF2-40B4-BE49-F238E27FC236}">
                  <a16:creationId xmlns:a16="http://schemas.microsoft.com/office/drawing/2014/main" id="{66445414-3BAF-3472-69B3-D9F9E94D96CC}"/>
                </a:ext>
              </a:extLst>
            </p:cNvPr>
            <p:cNvGrpSpPr/>
            <p:nvPr/>
          </p:nvGrpSpPr>
          <p:grpSpPr>
            <a:xfrm>
              <a:off x="8383963" y="1899666"/>
              <a:ext cx="3656414" cy="461665"/>
              <a:chOff x="8489471" y="406030"/>
              <a:chExt cx="3656414" cy="461665"/>
            </a:xfrm>
          </p:grpSpPr>
          <p:pic>
            <p:nvPicPr>
              <p:cNvPr id="15" name="Picture 6" descr="Hình ảnh đồ họa Mũi tên PNG, 220000+ nguồn tải về miễn phí.">
                <a:extLst>
                  <a:ext uri="{FF2B5EF4-FFF2-40B4-BE49-F238E27FC236}">
                    <a16:creationId xmlns:a16="http://schemas.microsoft.com/office/drawing/2014/main" id="{C04B118C-D644-17D1-CB7F-D5DE053F5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471" y="547181"/>
                <a:ext cx="447298" cy="25048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40144EF-E416-3E5C-CECF-41FEDE754954}"/>
                  </a:ext>
                </a:extLst>
              </p:cNvPr>
              <p:cNvSpPr txBox="1"/>
              <p:nvPr/>
            </p:nvSpPr>
            <p:spPr>
              <a:xfrm>
                <a:off x="8936769" y="406030"/>
                <a:ext cx="3209116" cy="461665"/>
              </a:xfrm>
              <a:prstGeom prst="rect">
                <a:avLst/>
              </a:prstGeom>
              <a:noFill/>
            </p:spPr>
            <p:txBody>
              <a:bodyPr wrap="square" rtlCol="0">
                <a:spAutoFit/>
              </a:bodyPr>
              <a:lstStyle/>
              <a:p>
                <a:r>
                  <a:rPr lang="en-US" sz="2400" b="1"/>
                  <a:t>Hàng nghìn email</a:t>
                </a:r>
              </a:p>
            </p:txBody>
          </p:sp>
        </p:grpSp>
        <p:grpSp>
          <p:nvGrpSpPr>
            <p:cNvPr id="17" name="Group 16">
              <a:extLst>
                <a:ext uri="{FF2B5EF4-FFF2-40B4-BE49-F238E27FC236}">
                  <a16:creationId xmlns:a16="http://schemas.microsoft.com/office/drawing/2014/main" id="{9F1F58D1-4D98-15A5-A800-A12AD1DD0968}"/>
                </a:ext>
              </a:extLst>
            </p:cNvPr>
            <p:cNvGrpSpPr/>
            <p:nvPr/>
          </p:nvGrpSpPr>
          <p:grpSpPr>
            <a:xfrm>
              <a:off x="8383963" y="2461817"/>
              <a:ext cx="3656414" cy="830997"/>
              <a:chOff x="8489471" y="406030"/>
              <a:chExt cx="3656414" cy="830997"/>
            </a:xfrm>
          </p:grpSpPr>
          <p:pic>
            <p:nvPicPr>
              <p:cNvPr id="18" name="Picture 6" descr="Hình ảnh đồ họa Mũi tên PNG, 220000+ nguồn tải về miễn phí.">
                <a:extLst>
                  <a:ext uri="{FF2B5EF4-FFF2-40B4-BE49-F238E27FC236}">
                    <a16:creationId xmlns:a16="http://schemas.microsoft.com/office/drawing/2014/main" id="{45D89A28-35EB-8014-391D-4DD062470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471" y="696284"/>
                <a:ext cx="447298" cy="2504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7B96FA5-65EA-1569-C8A9-0734B9B24749}"/>
                  </a:ext>
                </a:extLst>
              </p:cNvPr>
              <p:cNvSpPr txBox="1"/>
              <p:nvPr/>
            </p:nvSpPr>
            <p:spPr>
              <a:xfrm>
                <a:off x="8936769" y="406030"/>
                <a:ext cx="3209116" cy="830997"/>
              </a:xfrm>
              <a:prstGeom prst="rect">
                <a:avLst/>
              </a:prstGeom>
              <a:noFill/>
            </p:spPr>
            <p:txBody>
              <a:bodyPr wrap="square" rtlCol="0">
                <a:spAutoFit/>
              </a:bodyPr>
              <a:lstStyle/>
              <a:p>
                <a:r>
                  <a:rPr lang="en-US" sz="2400" b="1"/>
                  <a:t>Hàng triệu lượt hiển thị quảng cáo</a:t>
                </a:r>
              </a:p>
            </p:txBody>
          </p:sp>
        </p:grpSp>
        <p:grpSp>
          <p:nvGrpSpPr>
            <p:cNvPr id="20" name="Group 19">
              <a:extLst>
                <a:ext uri="{FF2B5EF4-FFF2-40B4-BE49-F238E27FC236}">
                  <a16:creationId xmlns:a16="http://schemas.microsoft.com/office/drawing/2014/main" id="{255CEDA6-1D94-231F-FFF0-716394A1FE02}"/>
                </a:ext>
              </a:extLst>
            </p:cNvPr>
            <p:cNvGrpSpPr/>
            <p:nvPr/>
          </p:nvGrpSpPr>
          <p:grpSpPr>
            <a:xfrm>
              <a:off x="8383963" y="3393300"/>
              <a:ext cx="3656414" cy="830997"/>
              <a:chOff x="8489471" y="406030"/>
              <a:chExt cx="3656414" cy="830997"/>
            </a:xfrm>
          </p:grpSpPr>
          <p:pic>
            <p:nvPicPr>
              <p:cNvPr id="21" name="Picture 6" descr="Hình ảnh đồ họa Mũi tên PNG, 220000+ nguồn tải về miễn phí.">
                <a:extLst>
                  <a:ext uri="{FF2B5EF4-FFF2-40B4-BE49-F238E27FC236}">
                    <a16:creationId xmlns:a16="http://schemas.microsoft.com/office/drawing/2014/main" id="{E863A613-8FE7-6129-A026-3537F6EAF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9471" y="696284"/>
                <a:ext cx="447298" cy="25048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BA73E3B-6A2B-A62A-2F34-789AD93B1465}"/>
                  </a:ext>
                </a:extLst>
              </p:cNvPr>
              <p:cNvSpPr txBox="1"/>
              <p:nvPr/>
            </p:nvSpPr>
            <p:spPr>
              <a:xfrm>
                <a:off x="8936769" y="406030"/>
                <a:ext cx="3209116" cy="830997"/>
              </a:xfrm>
              <a:prstGeom prst="rect">
                <a:avLst/>
              </a:prstGeom>
              <a:noFill/>
            </p:spPr>
            <p:txBody>
              <a:bodyPr wrap="square" rtlCol="0">
                <a:spAutoFit/>
              </a:bodyPr>
              <a:lstStyle/>
              <a:p>
                <a:r>
                  <a:rPr lang="en-US" sz="2400" b="1"/>
                  <a:t>Dữ liệu vị trí từ hàng triệu thiết bị di động</a:t>
                </a:r>
              </a:p>
            </p:txBody>
          </p:sp>
        </p:grpSp>
      </p:grpSp>
      <p:grpSp>
        <p:nvGrpSpPr>
          <p:cNvPr id="33" name="Group 32">
            <a:extLst>
              <a:ext uri="{FF2B5EF4-FFF2-40B4-BE49-F238E27FC236}">
                <a16:creationId xmlns:a16="http://schemas.microsoft.com/office/drawing/2014/main" id="{955072DC-DE66-942A-3BA1-EFCA70100BD3}"/>
              </a:ext>
            </a:extLst>
          </p:cNvPr>
          <p:cNvGrpSpPr/>
          <p:nvPr/>
        </p:nvGrpSpPr>
        <p:grpSpPr>
          <a:xfrm>
            <a:off x="703385" y="4593947"/>
            <a:ext cx="10967817" cy="1697796"/>
            <a:chOff x="784570" y="4617035"/>
            <a:chExt cx="11255807" cy="1985033"/>
          </a:xfrm>
        </p:grpSpPr>
        <p:pic>
          <p:nvPicPr>
            <p:cNvPr id="1032" name="Picture 8" descr="Facebook - Tải xuống và Cài đặt miễn phí trên Windows | Microsoft Store">
              <a:extLst>
                <a:ext uri="{FF2B5EF4-FFF2-40B4-BE49-F238E27FC236}">
                  <a16:creationId xmlns:a16="http://schemas.microsoft.com/office/drawing/2014/main" id="{7BF25614-411E-5DE2-7EF1-57DA0D388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570" y="4993631"/>
              <a:ext cx="1274208" cy="127420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540A1FCC-C02E-EAF4-8E51-D506C91B0F21}"/>
                </a:ext>
              </a:extLst>
            </p:cNvPr>
            <p:cNvGrpSpPr/>
            <p:nvPr/>
          </p:nvGrpSpPr>
          <p:grpSpPr>
            <a:xfrm>
              <a:off x="2588944" y="4617035"/>
              <a:ext cx="8977825" cy="539771"/>
              <a:chOff x="4144205" y="5320420"/>
              <a:chExt cx="8977825" cy="539771"/>
            </a:xfrm>
          </p:grpSpPr>
          <p:sp>
            <p:nvSpPr>
              <p:cNvPr id="24" name="TextBox 23">
                <a:extLst>
                  <a:ext uri="{FF2B5EF4-FFF2-40B4-BE49-F238E27FC236}">
                    <a16:creationId xmlns:a16="http://schemas.microsoft.com/office/drawing/2014/main" id="{FB70A9AA-53A4-78A0-B698-BB34C1C59D8A}"/>
                  </a:ext>
                </a:extLst>
              </p:cNvPr>
              <p:cNvSpPr txBox="1"/>
              <p:nvPr/>
            </p:nvSpPr>
            <p:spPr>
              <a:xfrm>
                <a:off x="4669567" y="5320420"/>
                <a:ext cx="8452463" cy="539771"/>
              </a:xfrm>
              <a:prstGeom prst="rect">
                <a:avLst/>
              </a:prstGeom>
              <a:noFill/>
            </p:spPr>
            <p:txBody>
              <a:bodyPr wrap="square" rtlCol="0">
                <a:spAutoFit/>
              </a:bodyPr>
              <a:lstStyle/>
              <a:p>
                <a:r>
                  <a:rPr lang="en-US" sz="2400" b="1"/>
                  <a:t>500 nghìn lượt đăng status, hình ảnh và video / ngày</a:t>
                </a:r>
              </a:p>
            </p:txBody>
          </p:sp>
          <p:pic>
            <p:nvPicPr>
              <p:cNvPr id="25" name="Picture 6" descr="Hình ảnh đồ họa Mũi tên PNG, 220000+ nguồn tải về miễn phí.">
                <a:extLst>
                  <a:ext uri="{FF2B5EF4-FFF2-40B4-BE49-F238E27FC236}">
                    <a16:creationId xmlns:a16="http://schemas.microsoft.com/office/drawing/2014/main" id="{E8C50480-7660-1FB4-76FE-D1F9CEEA96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4205" y="5459470"/>
                <a:ext cx="447298" cy="2504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E8635103-7A60-425E-C2A7-50256265590C}"/>
                </a:ext>
              </a:extLst>
            </p:cNvPr>
            <p:cNvGrpSpPr/>
            <p:nvPr/>
          </p:nvGrpSpPr>
          <p:grpSpPr>
            <a:xfrm>
              <a:off x="2564219" y="5169070"/>
              <a:ext cx="9002550" cy="461665"/>
              <a:chOff x="4119480" y="5320420"/>
              <a:chExt cx="9002550" cy="461665"/>
            </a:xfrm>
          </p:grpSpPr>
          <p:sp>
            <p:nvSpPr>
              <p:cNvPr id="28" name="TextBox 27">
                <a:extLst>
                  <a:ext uri="{FF2B5EF4-FFF2-40B4-BE49-F238E27FC236}">
                    <a16:creationId xmlns:a16="http://schemas.microsoft.com/office/drawing/2014/main" id="{AD29DEAA-ACB9-9BEB-E420-61AE33910E99}"/>
                  </a:ext>
                </a:extLst>
              </p:cNvPr>
              <p:cNvSpPr txBox="1"/>
              <p:nvPr/>
            </p:nvSpPr>
            <p:spPr>
              <a:xfrm>
                <a:off x="4669567" y="5320420"/>
                <a:ext cx="8452463" cy="461665"/>
              </a:xfrm>
              <a:prstGeom prst="rect">
                <a:avLst/>
              </a:prstGeom>
              <a:noFill/>
            </p:spPr>
            <p:txBody>
              <a:bodyPr wrap="square" rtlCol="0">
                <a:spAutoFit/>
              </a:bodyPr>
              <a:lstStyle/>
              <a:p>
                <a:r>
                  <a:rPr lang="en-US" sz="2400" b="1"/>
                  <a:t>Thu thập dữ liệu của 3 tỷ người dùng hàng tháng</a:t>
                </a:r>
              </a:p>
            </p:txBody>
          </p:sp>
          <p:pic>
            <p:nvPicPr>
              <p:cNvPr id="29" name="Picture 6" descr="Hình ảnh đồ họa Mũi tên PNG, 220000+ nguồn tải về miễn phí.">
                <a:extLst>
                  <a:ext uri="{FF2B5EF4-FFF2-40B4-BE49-F238E27FC236}">
                    <a16:creationId xmlns:a16="http://schemas.microsoft.com/office/drawing/2014/main" id="{E73866BC-A232-8DBB-4A24-1D02CE7D3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9480" y="5531598"/>
                <a:ext cx="447298" cy="2504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00D4760F-CD8D-6F68-5F1B-C8C85AA242E6}"/>
                </a:ext>
              </a:extLst>
            </p:cNvPr>
            <p:cNvGrpSpPr/>
            <p:nvPr/>
          </p:nvGrpSpPr>
          <p:grpSpPr>
            <a:xfrm>
              <a:off x="2565409" y="5771071"/>
              <a:ext cx="9474968" cy="830997"/>
              <a:chOff x="4120670" y="5320420"/>
              <a:chExt cx="9001360" cy="830997"/>
            </a:xfrm>
          </p:grpSpPr>
          <p:sp>
            <p:nvSpPr>
              <p:cNvPr id="31" name="TextBox 30">
                <a:extLst>
                  <a:ext uri="{FF2B5EF4-FFF2-40B4-BE49-F238E27FC236}">
                    <a16:creationId xmlns:a16="http://schemas.microsoft.com/office/drawing/2014/main" id="{582F5683-DDBB-7EAC-E67C-B5F0FE40CE39}"/>
                  </a:ext>
                </a:extLst>
              </p:cNvPr>
              <p:cNvSpPr txBox="1"/>
              <p:nvPr/>
            </p:nvSpPr>
            <p:spPr>
              <a:xfrm>
                <a:off x="4669567" y="5320420"/>
                <a:ext cx="8452463" cy="830997"/>
              </a:xfrm>
              <a:prstGeom prst="rect">
                <a:avLst/>
              </a:prstGeom>
              <a:noFill/>
            </p:spPr>
            <p:txBody>
              <a:bodyPr wrap="square" rtlCol="0">
                <a:spAutoFit/>
              </a:bodyPr>
              <a:lstStyle/>
              <a:p>
                <a:r>
                  <a:rPr lang="en-US" sz="2400" b="1"/>
                  <a:t>10 tỷ lượt tương tác và 100 tỷ lượt kết nối được thiết lập với người dùng</a:t>
                </a:r>
              </a:p>
            </p:txBody>
          </p:sp>
          <p:pic>
            <p:nvPicPr>
              <p:cNvPr id="32" name="Picture 6" descr="Hình ảnh đồ họa Mũi tên PNG, 220000+ nguồn tải về miễn phí.">
                <a:extLst>
                  <a:ext uri="{FF2B5EF4-FFF2-40B4-BE49-F238E27FC236}">
                    <a16:creationId xmlns:a16="http://schemas.microsoft.com/office/drawing/2014/main" id="{AC9B51C4-4FF4-A583-60B2-47469EF59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670" y="5610674"/>
                <a:ext cx="447298" cy="25048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726209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12" descr="Data Points Digital background"/>
          <p:cNvPicPr preferRelativeResize="0">
            <a:picLocks noGrp="1"/>
          </p:cNvPicPr>
          <p:nvPr>
            <p:ph type="pic" idx="2"/>
          </p:nvPr>
        </p:nvPicPr>
        <p:blipFill rotWithShape="1">
          <a:blip r:embed="rId3">
            <a:alphaModFix amt="45000"/>
          </a:blip>
          <a:srcRect/>
          <a:stretch/>
        </p:blipFill>
        <p:spPr>
          <a:xfrm>
            <a:off x="0" y="0"/>
            <a:ext cx="12192000" cy="6858000"/>
          </a:xfrm>
          <a:prstGeom prst="rect">
            <a:avLst/>
          </a:prstGeom>
          <a:noFill/>
          <a:ln>
            <a:noFill/>
          </a:ln>
        </p:spPr>
      </p:pic>
      <p:sp>
        <p:nvSpPr>
          <p:cNvPr id="385" name="Google Shape;385;p12"/>
          <p:cNvSpPr txBox="1">
            <a:spLocks noGrp="1"/>
          </p:cNvSpPr>
          <p:nvPr>
            <p:ph type="ctrTitle"/>
          </p:nvPr>
        </p:nvSpPr>
        <p:spPr>
          <a:xfrm>
            <a:off x="1524000" y="1376680"/>
            <a:ext cx="9144000" cy="22860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lt1"/>
              </a:buClr>
              <a:buSzPts val="5400"/>
              <a:buFont typeface="Play"/>
              <a:buNone/>
            </a:pPr>
            <a:r>
              <a:rPr lang="en-US"/>
              <a:t>Minio architech</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89"/>
        <p:cNvGrpSpPr/>
        <p:nvPr/>
      </p:nvGrpSpPr>
      <p:grpSpPr>
        <a:xfrm>
          <a:off x="0" y="0"/>
          <a:ext cx="0" cy="0"/>
          <a:chOff x="0" y="0"/>
          <a:chExt cx="0" cy="0"/>
        </a:xfrm>
      </p:grpSpPr>
      <p:pic>
        <p:nvPicPr>
          <p:cNvPr id="390" name="Google Shape;390;p13" descr="What is Big Data and Why do we need Hadoop for Big... - SAP Community"/>
          <p:cNvPicPr preferRelativeResize="0"/>
          <p:nvPr/>
        </p:nvPicPr>
        <p:blipFill rotWithShape="1">
          <a:blip r:embed="rId3">
            <a:alphaModFix/>
          </a:blip>
          <a:srcRect/>
          <a:stretch/>
        </p:blipFill>
        <p:spPr>
          <a:xfrm>
            <a:off x="1444926" y="431219"/>
            <a:ext cx="9302148" cy="59955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01"/>
        <p:cNvGrpSpPr/>
        <p:nvPr/>
      </p:nvGrpSpPr>
      <p:grpSpPr>
        <a:xfrm>
          <a:off x="0" y="0"/>
          <a:ext cx="0" cy="0"/>
          <a:chOff x="0" y="0"/>
          <a:chExt cx="0" cy="0"/>
        </a:xfrm>
      </p:grpSpPr>
      <p:pic>
        <p:nvPicPr>
          <p:cNvPr id="402" name="Google Shape;402;p15"/>
          <p:cNvPicPr preferRelativeResize="0"/>
          <p:nvPr/>
        </p:nvPicPr>
        <p:blipFill rotWithShape="1">
          <a:blip r:embed="rId3">
            <a:alphaModFix/>
          </a:blip>
          <a:srcRect/>
          <a:stretch/>
        </p:blipFill>
        <p:spPr>
          <a:xfrm>
            <a:off x="3992161" y="2128385"/>
            <a:ext cx="7554379" cy="2457793"/>
          </a:xfrm>
          <a:prstGeom prst="rect">
            <a:avLst/>
          </a:prstGeom>
          <a:noFill/>
          <a:ln>
            <a:noFill/>
          </a:ln>
        </p:spPr>
      </p:pic>
      <p:sp>
        <p:nvSpPr>
          <p:cNvPr id="403" name="Google Shape;403;p15"/>
          <p:cNvSpPr txBox="1"/>
          <p:nvPr/>
        </p:nvSpPr>
        <p:spPr>
          <a:xfrm>
            <a:off x="2608729" y="6037294"/>
            <a:ext cx="69745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a:solidFill>
                  <a:schemeClr val="lt1"/>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IDC: Expect 175 zettabytes of data worldwide by 2025 | Network World</a:t>
            </a:r>
            <a:endParaRPr sz="1800">
              <a:solidFill>
                <a:schemeClr val="lt1"/>
              </a:solidFill>
              <a:latin typeface="Gill Sans"/>
              <a:ea typeface="Gill Sans"/>
              <a:cs typeface="Gill Sans"/>
              <a:sym typeface="Gill Sans"/>
            </a:endParaRPr>
          </a:p>
        </p:txBody>
      </p:sp>
      <p:pic>
        <p:nvPicPr>
          <p:cNvPr id="405" name="Google Shape;405;p15" descr="80 PNGs for Free Download"/>
          <p:cNvPicPr preferRelativeResize="0"/>
          <p:nvPr/>
        </p:nvPicPr>
        <p:blipFill rotWithShape="1">
          <a:blip r:embed="rId5">
            <a:alphaModFix/>
          </a:blip>
          <a:srcRect/>
          <a:stretch/>
        </p:blipFill>
        <p:spPr>
          <a:xfrm>
            <a:off x="645460" y="2269751"/>
            <a:ext cx="2371725" cy="1924050"/>
          </a:xfrm>
          <a:prstGeom prst="rect">
            <a:avLst/>
          </a:prstGeom>
          <a:noFill/>
          <a:ln>
            <a:noFill/>
          </a:ln>
        </p:spPr>
      </p:pic>
      <p:sp>
        <p:nvSpPr>
          <p:cNvPr id="4" name="TextBox 3">
            <a:extLst>
              <a:ext uri="{FF2B5EF4-FFF2-40B4-BE49-F238E27FC236}">
                <a16:creationId xmlns:a16="http://schemas.microsoft.com/office/drawing/2014/main" id="{C722D346-FD0E-BC63-0B96-AAD8A57658FD}"/>
              </a:ext>
            </a:extLst>
          </p:cNvPr>
          <p:cNvSpPr txBox="1"/>
          <p:nvPr/>
        </p:nvSpPr>
        <p:spPr>
          <a:xfrm>
            <a:off x="2243016" y="6363452"/>
            <a:ext cx="6974541" cy="307777"/>
          </a:xfrm>
          <a:prstGeom prst="rect">
            <a:avLst/>
          </a:prstGeom>
          <a:noFill/>
        </p:spPr>
        <p:txBody>
          <a:bodyPr wrap="square" rtlCol="0">
            <a:spAutoFit/>
          </a:bodyPr>
          <a:lstStyle/>
          <a:p>
            <a:r>
              <a:rPr lang="en-US" i="1"/>
              <a:t>Source: </a:t>
            </a:r>
            <a:r>
              <a:rPr lang="en-US" i="1">
                <a:hlinkClick r:id="rId6"/>
              </a:rPr>
              <a:t>Report: 80% of global datasphere will be unstructured by 2025 | VentureBeat</a:t>
            </a:r>
            <a:endParaRPr lang="en-US" i="1"/>
          </a:p>
        </p:txBody>
      </p:sp>
      <p:sp>
        <p:nvSpPr>
          <p:cNvPr id="2" name="TextBox 1">
            <a:extLst>
              <a:ext uri="{FF2B5EF4-FFF2-40B4-BE49-F238E27FC236}">
                <a16:creationId xmlns:a16="http://schemas.microsoft.com/office/drawing/2014/main" id="{9511477D-5D67-719D-E556-724FBBF8052A}"/>
              </a:ext>
            </a:extLst>
          </p:cNvPr>
          <p:cNvSpPr txBox="1"/>
          <p:nvPr/>
        </p:nvSpPr>
        <p:spPr>
          <a:xfrm>
            <a:off x="211049" y="284892"/>
            <a:ext cx="8088889" cy="461665"/>
          </a:xfrm>
          <a:prstGeom prst="rect">
            <a:avLst/>
          </a:prstGeom>
          <a:noFill/>
        </p:spPr>
        <p:txBody>
          <a:bodyPr wrap="square">
            <a:spAutoFit/>
          </a:bodyPr>
          <a:lstStyle/>
          <a:p>
            <a:pPr marL="12700">
              <a:lnSpc>
                <a:spcPct val="100000"/>
              </a:lnSpc>
              <a:spcBef>
                <a:spcPts val="95"/>
              </a:spcBef>
            </a:pPr>
            <a:r>
              <a:rPr lang="en-US" sz="2400" b="1" spc="-10">
                <a:solidFill>
                  <a:srgbClr val="0070C0"/>
                </a:solidFill>
                <a:latin typeface="+mj-lt"/>
              </a:rPr>
              <a:t>Theo tổ chức IDC (Interetional Data Corporation)</a:t>
            </a:r>
            <a:endParaRPr lang="en-US" sz="2400" b="1" spc="-10" dirty="0">
              <a:solidFill>
                <a:srgbClr val="0070C0"/>
              </a:solidFill>
              <a:latin typeface="+mj-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94"/>
        <p:cNvGrpSpPr/>
        <p:nvPr/>
      </p:nvGrpSpPr>
      <p:grpSpPr>
        <a:xfrm>
          <a:off x="0" y="0"/>
          <a:ext cx="0" cy="0"/>
          <a:chOff x="0" y="0"/>
          <a:chExt cx="0" cy="0"/>
        </a:xfrm>
      </p:grpSpPr>
      <p:grpSp>
        <p:nvGrpSpPr>
          <p:cNvPr id="3" name="Group 2">
            <a:extLst>
              <a:ext uri="{FF2B5EF4-FFF2-40B4-BE49-F238E27FC236}">
                <a16:creationId xmlns:a16="http://schemas.microsoft.com/office/drawing/2014/main" id="{03D4357E-E539-996D-4F84-E5A6F56B9F36}"/>
              </a:ext>
            </a:extLst>
          </p:cNvPr>
          <p:cNvGrpSpPr/>
          <p:nvPr/>
        </p:nvGrpSpPr>
        <p:grpSpPr>
          <a:xfrm>
            <a:off x="461681" y="1452743"/>
            <a:ext cx="11268635" cy="4786344"/>
            <a:chOff x="461681" y="1452743"/>
            <a:chExt cx="11268635" cy="4786344"/>
          </a:xfrm>
        </p:grpSpPr>
        <p:sp>
          <p:nvSpPr>
            <p:cNvPr id="397" name="Google Shape;397;p14"/>
            <p:cNvSpPr txBox="1"/>
            <p:nvPr/>
          </p:nvSpPr>
          <p:spPr>
            <a:xfrm>
              <a:off x="461681" y="1452743"/>
              <a:ext cx="11268635"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dk1"/>
                  </a:solidFill>
                  <a:latin typeface="+mj-lt"/>
                  <a:ea typeface="Gill Sans"/>
                  <a:cs typeface="Gill Sans"/>
                  <a:sym typeface="Gill Sans"/>
                </a:rPr>
                <a:t>Hệ thống tệp tin phân tán như HDFS, </a:t>
              </a:r>
              <a:r>
                <a:rPr lang="en-US" sz="1800" b="0" i="1">
                  <a:solidFill>
                    <a:srgbClr val="0D0D0D"/>
                  </a:solidFill>
                  <a:highlight>
                    <a:srgbClr val="FFFFFF"/>
                  </a:highlight>
                  <a:latin typeface="+mj-lt"/>
                  <a:sym typeface="Arial"/>
                </a:rPr>
                <a:t>thường gặp khó khăn trong việc lưu trữ và quản lý dữ liệu không có cấu trúc vì một số lý do sau đây</a:t>
              </a:r>
              <a:endParaRPr sz="1800" b="0" i="1">
                <a:solidFill>
                  <a:srgbClr val="0D0D0D"/>
                </a:solidFill>
                <a:highlight>
                  <a:srgbClr val="FFFFFF"/>
                </a:highlight>
                <a:latin typeface="+mj-lt"/>
                <a:sym typeface="Arial"/>
              </a:endParaRPr>
            </a:p>
          </p:txBody>
        </p:sp>
        <p:graphicFrame>
          <p:nvGraphicFramePr>
            <p:cNvPr id="2" name="Diagram 1">
              <a:extLst>
                <a:ext uri="{FF2B5EF4-FFF2-40B4-BE49-F238E27FC236}">
                  <a16:creationId xmlns:a16="http://schemas.microsoft.com/office/drawing/2014/main" id="{6E8A23BC-7681-1C1A-0334-F40DDED2B008}"/>
                </a:ext>
              </a:extLst>
            </p:cNvPr>
            <p:cNvGraphicFramePr/>
            <p:nvPr>
              <p:extLst>
                <p:ext uri="{D42A27DB-BD31-4B8C-83A1-F6EECF244321}">
                  <p14:modId xmlns:p14="http://schemas.microsoft.com/office/powerpoint/2010/main" val="2606304070"/>
                </p:ext>
              </p:extLst>
            </p:nvPr>
          </p:nvGraphicFramePr>
          <p:xfrm>
            <a:off x="928220" y="2297722"/>
            <a:ext cx="10335559" cy="3941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5" name="TextBox 4">
            <a:extLst>
              <a:ext uri="{FF2B5EF4-FFF2-40B4-BE49-F238E27FC236}">
                <a16:creationId xmlns:a16="http://schemas.microsoft.com/office/drawing/2014/main" id="{3FF3F2E2-E507-2158-4A20-43C889068414}"/>
              </a:ext>
            </a:extLst>
          </p:cNvPr>
          <p:cNvSpPr txBox="1"/>
          <p:nvPr/>
        </p:nvSpPr>
        <p:spPr>
          <a:xfrm>
            <a:off x="300273" y="325257"/>
            <a:ext cx="4514004" cy="461665"/>
          </a:xfrm>
          <a:prstGeom prst="rect">
            <a:avLst/>
          </a:prstGeom>
          <a:noFill/>
        </p:spPr>
        <p:txBody>
          <a:bodyPr wrap="square">
            <a:spAutoFit/>
          </a:bodyPr>
          <a:lstStyle/>
          <a:p>
            <a:pPr marL="12700">
              <a:lnSpc>
                <a:spcPct val="100000"/>
              </a:lnSpc>
              <a:spcBef>
                <a:spcPts val="95"/>
              </a:spcBef>
            </a:pPr>
            <a:r>
              <a:rPr lang="en-US" sz="2400" b="1" spc="-10">
                <a:solidFill>
                  <a:srgbClr val="0070C0"/>
                </a:solidFill>
                <a:latin typeface="+mj-lt"/>
              </a:rPr>
              <a:t>HDFS vs Unstructure data</a:t>
            </a:r>
            <a:endParaRPr lang="en-US" sz="2400" b="1" spc="-10" dirty="0">
              <a:solidFill>
                <a:srgbClr val="0070C0"/>
              </a:solidFill>
              <a:latin typeface="+mj-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09"/>
        <p:cNvGrpSpPr/>
        <p:nvPr/>
      </p:nvGrpSpPr>
      <p:grpSpPr>
        <a:xfrm>
          <a:off x="0" y="0"/>
          <a:ext cx="0" cy="0"/>
          <a:chOff x="0" y="0"/>
          <a:chExt cx="0" cy="0"/>
        </a:xfrm>
      </p:grpSpPr>
      <p:sp>
        <p:nvSpPr>
          <p:cNvPr id="411" name="Google Shape;411;p16"/>
          <p:cNvSpPr txBox="1"/>
          <p:nvPr/>
        </p:nvSpPr>
        <p:spPr>
          <a:xfrm>
            <a:off x="695569" y="1059993"/>
            <a:ext cx="11176000" cy="369327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mj-lt"/>
                <a:ea typeface="Gill Sans"/>
                <a:cs typeface="Gill Sans"/>
                <a:sym typeface="Gill Sans"/>
              </a:rPr>
              <a:t>Minio là 1 giải pháp </a:t>
            </a:r>
            <a:r>
              <a:rPr lang="en-US" sz="1800">
                <a:solidFill>
                  <a:srgbClr val="FF0000"/>
                </a:solidFill>
                <a:latin typeface="+mj-lt"/>
                <a:ea typeface="Gill Sans"/>
                <a:cs typeface="Gill Sans"/>
                <a:sym typeface="Gill Sans"/>
              </a:rPr>
              <a:t>mã nguồn mở </a:t>
            </a:r>
            <a:r>
              <a:rPr lang="en-US" sz="1800">
                <a:solidFill>
                  <a:schemeClr val="dk1"/>
                </a:solidFill>
                <a:latin typeface="+mj-lt"/>
                <a:ea typeface="Gill Sans"/>
                <a:cs typeface="Gill Sans"/>
                <a:sym typeface="Gill Sans"/>
              </a:rPr>
              <a:t>cloud native, được thiết kế theo quản lý dữ liệu theo hướng đối tượng dựa trên giao thức S3 của amazon</a:t>
            </a:r>
            <a:endParaRPr sz="1800">
              <a:latin typeface="+mj-lt"/>
            </a:endParaRPr>
          </a:p>
          <a:p>
            <a:pPr marL="285750" marR="0" lvl="0" indent="-171450" algn="l" rtl="0">
              <a:spcBef>
                <a:spcPts val="0"/>
              </a:spcBef>
              <a:spcAft>
                <a:spcPts val="0"/>
              </a:spcAft>
              <a:buClr>
                <a:schemeClr val="lt1"/>
              </a:buClr>
              <a:buSzPts val="1800"/>
              <a:buFont typeface="Arial"/>
              <a:buNone/>
            </a:pPr>
            <a:endParaRPr sz="1800">
              <a:solidFill>
                <a:schemeClr val="dk1"/>
              </a:solidFill>
              <a:latin typeface="+mj-lt"/>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mn-lt"/>
                <a:ea typeface="Gill Sans"/>
                <a:cs typeface="Gill Sans"/>
                <a:sym typeface="Gill Sans"/>
              </a:rPr>
              <a:t>Người dùng quản lý dữ liệu theo các bucket (object) và các bucket được cô lập với nhau. Do đó khi có lỗi xảy ra trên bucket này sẽ không ảnh hưởng đến các bucket khác.</a:t>
            </a:r>
          </a:p>
          <a:p>
            <a:pPr marL="285750" marR="0" lvl="0" indent="-285750" algn="l" rtl="0">
              <a:spcBef>
                <a:spcPts val="0"/>
              </a:spcBef>
              <a:spcAft>
                <a:spcPts val="0"/>
              </a:spcAft>
              <a:buClr>
                <a:schemeClr val="dk1"/>
              </a:buClr>
              <a:buSzPts val="1800"/>
              <a:buFont typeface="Arial"/>
              <a:buChar char="•"/>
            </a:pPr>
            <a:endParaRPr lang="en-US" sz="1800">
              <a:solidFill>
                <a:schemeClr val="dk1"/>
              </a:solidFill>
              <a:latin typeface="+mn-lt"/>
              <a:sym typeface="Gill Sans"/>
            </a:endParaRPr>
          </a:p>
          <a:p>
            <a:pPr marL="285750" indent="-285750">
              <a:buClr>
                <a:schemeClr val="dk1"/>
              </a:buClr>
              <a:buSzPts val="1800"/>
              <a:buFont typeface="Arial"/>
              <a:buChar char="•"/>
            </a:pPr>
            <a:r>
              <a:rPr lang="en-US" sz="1800">
                <a:solidFill>
                  <a:schemeClr val="dk1"/>
                </a:solidFill>
                <a:latin typeface="+mn-lt"/>
                <a:sym typeface="Gill Sans"/>
              </a:rPr>
              <a:t>Về mặt kiến trúc: minio có thể được triển khai phân tán hoặc không. Dữ liệu được lưu trên ổ đĩa của server, nếu server sập có thể mang ổ đĩa này đến 1 server minio khác. </a:t>
            </a:r>
          </a:p>
          <a:p>
            <a:pPr marL="285750" indent="-285750">
              <a:buClr>
                <a:schemeClr val="dk1"/>
              </a:buClr>
              <a:buSzPts val="1800"/>
              <a:buFont typeface="Arial"/>
              <a:buChar char="•"/>
            </a:pPr>
            <a:endParaRPr lang="en-US" sz="1800">
              <a:solidFill>
                <a:schemeClr val="dk1"/>
              </a:solidFill>
              <a:latin typeface="+mn-lt"/>
              <a:sym typeface="Gill Sans"/>
            </a:endParaRPr>
          </a:p>
          <a:p>
            <a:pPr marL="285750" indent="-285750">
              <a:buClr>
                <a:schemeClr val="dk1"/>
              </a:buClr>
              <a:buSzPts val="1800"/>
              <a:buFont typeface="Arial"/>
              <a:buChar char="•"/>
            </a:pPr>
            <a:r>
              <a:rPr lang="en-US" sz="1800">
                <a:solidFill>
                  <a:schemeClr val="dk1"/>
                </a:solidFill>
                <a:latin typeface="+mn-lt"/>
                <a:sym typeface="Gill Sans"/>
              </a:rPr>
              <a:t>Hỗ trợ </a:t>
            </a:r>
            <a:r>
              <a:rPr lang="en-US" sz="1800">
                <a:solidFill>
                  <a:srgbClr val="FF0000"/>
                </a:solidFill>
                <a:latin typeface="+mj-lt"/>
                <a:ea typeface="Gill Sans"/>
                <a:cs typeface="Gill Sans"/>
                <a:sym typeface="Gill Sans"/>
              </a:rPr>
              <a:t>BitRot Protection </a:t>
            </a:r>
            <a:r>
              <a:rPr lang="en-US" sz="1800">
                <a:solidFill>
                  <a:schemeClr val="dk1"/>
                </a:solidFill>
                <a:latin typeface="+mj-lt"/>
                <a:ea typeface="Gill Sans"/>
                <a:cs typeface="Gill Sans"/>
                <a:sym typeface="Gill Sans"/>
              </a:rPr>
              <a:t>để nhanh chóng phát hiện ổ cứng có vấn đề và </a:t>
            </a:r>
            <a:r>
              <a:rPr lang="en-US" sz="1800">
                <a:solidFill>
                  <a:srgbClr val="FF0000"/>
                </a:solidFill>
                <a:latin typeface="+mj-lt"/>
                <a:ea typeface="Gill Sans"/>
                <a:cs typeface="Gill Sans"/>
                <a:sym typeface="Gill Sans"/>
              </a:rPr>
              <a:t>Ensuare Coding</a:t>
            </a:r>
            <a:r>
              <a:rPr lang="en-US" sz="1800">
                <a:solidFill>
                  <a:schemeClr val="dk1"/>
                </a:solidFill>
                <a:latin typeface="+mj-lt"/>
                <a:ea typeface="Gill Sans"/>
                <a:cs typeface="Gill Sans"/>
                <a:sym typeface="Gill Sans"/>
              </a:rPr>
              <a:t> mã hóa sửa lỗi cho phép khôi phục dữ liệu khi bị hỏng hoặc thiếu</a:t>
            </a:r>
          </a:p>
          <a:p>
            <a:pPr marL="285750" marR="0" lvl="0" indent="-285750" algn="l" rtl="0">
              <a:spcBef>
                <a:spcPts val="0"/>
              </a:spcBef>
              <a:spcAft>
                <a:spcPts val="0"/>
              </a:spcAft>
              <a:buClr>
                <a:schemeClr val="dk1"/>
              </a:buClr>
              <a:buSzPts val="1800"/>
              <a:buFont typeface="Arial"/>
              <a:buChar char="•"/>
            </a:pPr>
            <a:endParaRPr lang="en-US" sz="1800">
              <a:solidFill>
                <a:schemeClr val="dk1"/>
              </a:solidFill>
              <a:latin typeface="+mj-lt"/>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mj-lt"/>
                <a:ea typeface="Gill Sans"/>
                <a:cs typeface="Gill Sans"/>
                <a:sym typeface="Gill Sans"/>
              </a:rPr>
              <a:t>Multi-cloud Gateway: để kết nối và quản lý dữ liệu giữa nhiều nền tảng đám mấy khác nhau</a:t>
            </a:r>
          </a:p>
        </p:txBody>
      </p:sp>
      <p:pic>
        <p:nvPicPr>
          <p:cNvPr id="2" name="Google Shape;416;p17">
            <a:extLst>
              <a:ext uri="{FF2B5EF4-FFF2-40B4-BE49-F238E27FC236}">
                <a16:creationId xmlns:a16="http://schemas.microsoft.com/office/drawing/2014/main" id="{077772E7-FEC7-FD50-22C5-86FA8926C424}"/>
              </a:ext>
            </a:extLst>
          </p:cNvPr>
          <p:cNvPicPr preferRelativeResize="0"/>
          <p:nvPr/>
        </p:nvPicPr>
        <p:blipFill rotWithShape="1">
          <a:blip r:embed="rId3">
            <a:alphaModFix/>
          </a:blip>
          <a:srcRect/>
          <a:stretch/>
        </p:blipFill>
        <p:spPr>
          <a:xfrm>
            <a:off x="4149969" y="4753271"/>
            <a:ext cx="3618524" cy="1741315"/>
          </a:xfrm>
          <a:prstGeom prst="rect">
            <a:avLst/>
          </a:prstGeom>
          <a:noFill/>
          <a:ln>
            <a:noFill/>
          </a:ln>
        </p:spPr>
      </p:pic>
      <p:sp>
        <p:nvSpPr>
          <p:cNvPr id="3" name="TextBox 2">
            <a:extLst>
              <a:ext uri="{FF2B5EF4-FFF2-40B4-BE49-F238E27FC236}">
                <a16:creationId xmlns:a16="http://schemas.microsoft.com/office/drawing/2014/main" id="{72A286A7-689E-4A11-B797-C8E5FF549F38}"/>
              </a:ext>
            </a:extLst>
          </p:cNvPr>
          <p:cNvSpPr txBox="1"/>
          <p:nvPr/>
        </p:nvSpPr>
        <p:spPr>
          <a:xfrm>
            <a:off x="300273" y="325257"/>
            <a:ext cx="4514004" cy="461665"/>
          </a:xfrm>
          <a:prstGeom prst="rect">
            <a:avLst/>
          </a:prstGeom>
          <a:noFill/>
        </p:spPr>
        <p:txBody>
          <a:bodyPr wrap="square">
            <a:spAutoFit/>
          </a:bodyPr>
          <a:lstStyle/>
          <a:p>
            <a:pPr marL="12700">
              <a:lnSpc>
                <a:spcPct val="100000"/>
              </a:lnSpc>
              <a:spcBef>
                <a:spcPts val="95"/>
              </a:spcBef>
            </a:pPr>
            <a:r>
              <a:rPr lang="en-US" sz="2400" b="1" spc="-10">
                <a:solidFill>
                  <a:srgbClr val="0070C0"/>
                </a:solidFill>
                <a:latin typeface="+mj-lt"/>
              </a:rPr>
              <a:t>Minio architech</a:t>
            </a:r>
            <a:endParaRPr lang="en-US" sz="2400" b="1" spc="-10" dirty="0">
              <a:solidFill>
                <a:srgbClr val="0070C0"/>
              </a:solidFill>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22"/>
        <p:cNvGrpSpPr/>
        <p:nvPr/>
      </p:nvGrpSpPr>
      <p:grpSpPr>
        <a:xfrm>
          <a:off x="0" y="0"/>
          <a:ext cx="0" cy="0"/>
          <a:chOff x="0" y="0"/>
          <a:chExt cx="0" cy="0"/>
        </a:xfrm>
      </p:grpSpPr>
      <p:pic>
        <p:nvPicPr>
          <p:cNvPr id="3" name="Picture 2">
            <a:extLst>
              <a:ext uri="{FF2B5EF4-FFF2-40B4-BE49-F238E27FC236}">
                <a16:creationId xmlns:a16="http://schemas.microsoft.com/office/drawing/2014/main" id="{77016893-4F27-E853-5209-C20108E10679}"/>
              </a:ext>
            </a:extLst>
          </p:cNvPr>
          <p:cNvPicPr>
            <a:picLocks noChangeAspect="1"/>
          </p:cNvPicPr>
          <p:nvPr/>
        </p:nvPicPr>
        <p:blipFill>
          <a:blip r:embed="rId3"/>
          <a:stretch>
            <a:fillRect/>
          </a:stretch>
        </p:blipFill>
        <p:spPr>
          <a:xfrm>
            <a:off x="339131" y="1071813"/>
            <a:ext cx="5756869" cy="2813750"/>
          </a:xfrm>
          <a:prstGeom prst="rect">
            <a:avLst/>
          </a:prstGeom>
        </p:spPr>
      </p:pic>
      <p:pic>
        <p:nvPicPr>
          <p:cNvPr id="5" name="Picture 4">
            <a:extLst>
              <a:ext uri="{FF2B5EF4-FFF2-40B4-BE49-F238E27FC236}">
                <a16:creationId xmlns:a16="http://schemas.microsoft.com/office/drawing/2014/main" id="{6BD1B81E-DA8D-EBBB-A18A-72604DD80777}"/>
              </a:ext>
            </a:extLst>
          </p:cNvPr>
          <p:cNvPicPr>
            <a:picLocks noChangeAspect="1"/>
          </p:cNvPicPr>
          <p:nvPr/>
        </p:nvPicPr>
        <p:blipFill>
          <a:blip r:embed="rId4"/>
          <a:stretch>
            <a:fillRect/>
          </a:stretch>
        </p:blipFill>
        <p:spPr>
          <a:xfrm>
            <a:off x="343876" y="4055073"/>
            <a:ext cx="5752124" cy="2641352"/>
          </a:xfrm>
          <a:prstGeom prst="rect">
            <a:avLst/>
          </a:prstGeom>
        </p:spPr>
      </p:pic>
      <p:grpSp>
        <p:nvGrpSpPr>
          <p:cNvPr id="11" name="Group 10">
            <a:extLst>
              <a:ext uri="{FF2B5EF4-FFF2-40B4-BE49-F238E27FC236}">
                <a16:creationId xmlns:a16="http://schemas.microsoft.com/office/drawing/2014/main" id="{B02CD488-5693-006A-53B0-9C16D8E44474}"/>
              </a:ext>
            </a:extLst>
          </p:cNvPr>
          <p:cNvGrpSpPr/>
          <p:nvPr/>
        </p:nvGrpSpPr>
        <p:grpSpPr>
          <a:xfrm>
            <a:off x="6564924" y="1457341"/>
            <a:ext cx="5101950" cy="4856444"/>
            <a:chOff x="6986954" y="640862"/>
            <a:chExt cx="5101950" cy="4856444"/>
          </a:xfrm>
        </p:grpSpPr>
        <p:sp>
          <p:nvSpPr>
            <p:cNvPr id="8" name="TextBox 7">
              <a:extLst>
                <a:ext uri="{FF2B5EF4-FFF2-40B4-BE49-F238E27FC236}">
                  <a16:creationId xmlns:a16="http://schemas.microsoft.com/office/drawing/2014/main" id="{05EAC3B4-2054-F1D1-97FE-47F95406BF67}"/>
                </a:ext>
              </a:extLst>
            </p:cNvPr>
            <p:cNvSpPr txBox="1"/>
            <p:nvPr/>
          </p:nvSpPr>
          <p:spPr>
            <a:xfrm>
              <a:off x="6986954" y="640862"/>
              <a:ext cx="5101950" cy="2677656"/>
            </a:xfrm>
            <a:prstGeom prst="rect">
              <a:avLst/>
            </a:prstGeom>
            <a:noFill/>
          </p:spPr>
          <p:txBody>
            <a:bodyPr wrap="square" rtlCol="0">
              <a:spAutoFit/>
            </a:bodyPr>
            <a:lstStyle/>
            <a:p>
              <a:r>
                <a:rPr lang="en-US"/>
                <a:t>Hadoop: </a:t>
              </a:r>
              <a:r>
                <a:rPr lang="en-US" i="1"/>
                <a:t>src=</a:t>
              </a:r>
              <a:r>
                <a:rPr lang="en-US" i="1">
                  <a:hlinkClick r:id="rId5"/>
                </a:rPr>
                <a:t>Hadoop Cluster Hardware Recommendations (informatica.com)</a:t>
              </a:r>
              <a:endParaRPr lang="en-US" i="1"/>
            </a:p>
            <a:p>
              <a:pPr marL="285750" lvl="5" indent="-285750">
                <a:buFont typeface="Arial" panose="020B0604020202020204" pitchFamily="34" charset="0"/>
                <a:buChar char="•"/>
              </a:pPr>
              <a:r>
                <a:rPr lang="en-US"/>
                <a:t>CPU – 48 core (2,5-3,5 GHz) </a:t>
              </a:r>
            </a:p>
            <a:p>
              <a:pPr marL="285750" indent="-285750">
                <a:buFont typeface="Arial" panose="020B0604020202020204" pitchFamily="34" charset="0"/>
                <a:buChar char="•"/>
              </a:pPr>
              <a:r>
                <a:rPr lang="en-US"/>
                <a:t>Tổng RAM &gt; 128 GB</a:t>
              </a:r>
            </a:p>
            <a:p>
              <a:pPr marL="285750" indent="-285750">
                <a:buFont typeface="Arial" panose="020B0604020202020204" pitchFamily="34" charset="0"/>
                <a:buChar char="•"/>
              </a:pPr>
              <a:r>
                <a:rPr lang="en-US"/>
                <a:t>Tổng dung lượng ổ đĩa cho yarn và namnode &gt; 2,4 TB</a:t>
              </a:r>
            </a:p>
            <a:p>
              <a:pPr marL="285750" indent="-285750">
                <a:buFont typeface="Arial" panose="020B0604020202020204" pitchFamily="34" charset="0"/>
                <a:buChar char="•"/>
              </a:pPr>
              <a:r>
                <a:rPr lang="en-US"/>
                <a:t>DFS block size: 256MB</a:t>
              </a:r>
            </a:p>
            <a:p>
              <a:pPr marL="285750" indent="-285750">
                <a:buFont typeface="Arial" panose="020B0604020202020204" pitchFamily="34" charset="0"/>
                <a:buChar char="•"/>
              </a:pPr>
              <a:r>
                <a:rPr lang="en-US"/>
                <a:t>Tổng dung lượng ổ đĩa cho mỗi datanode &gt; 1,2 TB</a:t>
              </a:r>
            </a:p>
            <a:p>
              <a:pPr marL="285750" indent="-285750">
                <a:buFont typeface="Arial" panose="020B0604020202020204" pitchFamily="34" charset="0"/>
                <a:buChar char="•"/>
              </a:pPr>
              <a:r>
                <a:rPr lang="en-US"/>
                <a:t>Cấu hình ethernet giữa các node (10 Gbps)</a:t>
              </a:r>
            </a:p>
            <a:p>
              <a:endParaRPr lang="en-US"/>
            </a:p>
            <a:p>
              <a:r>
                <a:rPr lang="en-US"/>
                <a:t>Minio: </a:t>
              </a:r>
              <a:r>
                <a:rPr lang="en-US" i="1"/>
                <a:t>src=</a:t>
              </a:r>
              <a:r>
                <a:rPr lang="en-US">
                  <a:hlinkClick r:id="rId6"/>
                </a:rPr>
                <a:t>Hardware Checklist — MinIO Object Storage for Linux</a:t>
              </a:r>
              <a:endParaRPr lang="en-US"/>
            </a:p>
            <a:p>
              <a:endParaRPr lang="en-US" i="1"/>
            </a:p>
          </p:txBody>
        </p:sp>
        <p:pic>
          <p:nvPicPr>
            <p:cNvPr id="10" name="Picture 9">
              <a:extLst>
                <a:ext uri="{FF2B5EF4-FFF2-40B4-BE49-F238E27FC236}">
                  <a16:creationId xmlns:a16="http://schemas.microsoft.com/office/drawing/2014/main" id="{9119B14F-1C77-2D3C-0D7D-45B5275A1255}"/>
                </a:ext>
              </a:extLst>
            </p:cNvPr>
            <p:cNvPicPr>
              <a:picLocks noChangeAspect="1"/>
            </p:cNvPicPr>
            <p:nvPr/>
          </p:nvPicPr>
          <p:blipFill>
            <a:blip r:embed="rId7"/>
            <a:stretch>
              <a:fillRect/>
            </a:stretch>
          </p:blipFill>
          <p:spPr>
            <a:xfrm>
              <a:off x="6986954" y="3318518"/>
              <a:ext cx="5101950" cy="2178788"/>
            </a:xfrm>
            <a:prstGeom prst="rect">
              <a:avLst/>
            </a:prstGeom>
          </p:spPr>
        </p:pic>
      </p:grpSp>
      <p:sp>
        <p:nvSpPr>
          <p:cNvPr id="2" name="TextBox 1">
            <a:extLst>
              <a:ext uri="{FF2B5EF4-FFF2-40B4-BE49-F238E27FC236}">
                <a16:creationId xmlns:a16="http://schemas.microsoft.com/office/drawing/2014/main" id="{4B8490C4-829B-2999-1B6C-D4B05927DE18}"/>
              </a:ext>
            </a:extLst>
          </p:cNvPr>
          <p:cNvSpPr txBox="1"/>
          <p:nvPr/>
        </p:nvSpPr>
        <p:spPr>
          <a:xfrm>
            <a:off x="300273" y="325257"/>
            <a:ext cx="4514004" cy="461665"/>
          </a:xfrm>
          <a:prstGeom prst="rect">
            <a:avLst/>
          </a:prstGeom>
          <a:noFill/>
        </p:spPr>
        <p:txBody>
          <a:bodyPr wrap="square">
            <a:spAutoFit/>
          </a:bodyPr>
          <a:lstStyle/>
          <a:p>
            <a:pPr marL="12700">
              <a:lnSpc>
                <a:spcPct val="100000"/>
              </a:lnSpc>
              <a:spcBef>
                <a:spcPts val="95"/>
              </a:spcBef>
            </a:pPr>
            <a:r>
              <a:rPr lang="en-US" sz="2400" b="1" spc="-10">
                <a:solidFill>
                  <a:srgbClr val="0070C0"/>
                </a:solidFill>
                <a:latin typeface="+mj-lt"/>
              </a:rPr>
              <a:t>Tổng kết</a:t>
            </a:r>
            <a:endParaRPr lang="en-US" sz="2400" b="1" spc="-10" dirty="0">
              <a:solidFill>
                <a:srgbClr val="0070C0"/>
              </a:solidFill>
              <a:latin typeface="+mj-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9"/>
          <p:cNvSpPr txBox="1">
            <a:spLocks noGrp="1"/>
          </p:cNvSpPr>
          <p:nvPr>
            <p:ph type="ctrTitle"/>
          </p:nvPr>
        </p:nvSpPr>
        <p:spPr>
          <a:xfrm>
            <a:off x="515002" y="2911288"/>
            <a:ext cx="4801067" cy="1035423"/>
          </a:xfrm>
          <a:prstGeom prst="rect">
            <a:avLst/>
          </a:prstGeom>
          <a:noFill/>
          <a:ln>
            <a:noFill/>
          </a:ln>
        </p:spPr>
        <p:txBody>
          <a:bodyPr spcFirstLastPara="1" wrap="square" lIns="91425" tIns="0" rIns="0" bIns="0" anchor="b" anchorCtr="0">
            <a:noAutofit/>
          </a:bodyPr>
          <a:lstStyle/>
          <a:p>
            <a:pPr marL="0" lvl="0" indent="0" algn="l" rtl="0">
              <a:lnSpc>
                <a:spcPct val="90000"/>
              </a:lnSpc>
              <a:spcBef>
                <a:spcPts val="0"/>
              </a:spcBef>
              <a:spcAft>
                <a:spcPts val="0"/>
              </a:spcAft>
              <a:buClr>
                <a:schemeClr val="lt1"/>
              </a:buClr>
              <a:buSzPts val="4000"/>
              <a:buFont typeface="Play"/>
              <a:buNone/>
            </a:pPr>
            <a:r>
              <a:rPr lang="en-US"/>
              <a:t>Các sản phẩm tương tự trên thị trường</a:t>
            </a:r>
            <a:endParaRPr/>
          </a:p>
        </p:txBody>
      </p:sp>
      <p:pic>
        <p:nvPicPr>
          <p:cNvPr id="430" name="Google Shape;430;p19" descr="A map of the world with light spots&#10;&#10;Description automatically generated"/>
          <p:cNvPicPr preferRelativeResize="0">
            <a:picLocks noGrp="1"/>
          </p:cNvPicPr>
          <p:nvPr>
            <p:ph type="pic" idx="2"/>
          </p:nvPr>
        </p:nvPicPr>
        <p:blipFill rotWithShape="1">
          <a:blip r:embed="rId3">
            <a:alphaModFix/>
          </a:blip>
          <a:srcRect l="16667" r="16666"/>
          <a:stretch/>
        </p:blipFill>
        <p:spPr>
          <a:xfrm>
            <a:off x="5678049" y="788713"/>
            <a:ext cx="5132388" cy="5132388"/>
          </a:xfrm>
          <a:prstGeom prst="rect">
            <a:avLst/>
          </a:prstGeom>
          <a:solidFill>
            <a:schemeClr val="accent5"/>
          </a:solid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34"/>
        <p:cNvGrpSpPr/>
        <p:nvPr/>
      </p:nvGrpSpPr>
      <p:grpSpPr>
        <a:xfrm>
          <a:off x="0" y="0"/>
          <a:ext cx="0" cy="0"/>
          <a:chOff x="0" y="0"/>
          <a:chExt cx="0" cy="0"/>
        </a:xfrm>
      </p:grpSpPr>
      <p:pic>
        <p:nvPicPr>
          <p:cNvPr id="435" name="Google Shape;435;p20" descr="Ceph.io — Home"/>
          <p:cNvPicPr preferRelativeResize="0"/>
          <p:nvPr/>
        </p:nvPicPr>
        <p:blipFill rotWithShape="1">
          <a:blip r:embed="rId3">
            <a:alphaModFix/>
          </a:blip>
          <a:srcRect/>
          <a:stretch/>
        </p:blipFill>
        <p:spPr>
          <a:xfrm>
            <a:off x="3713897" y="1175550"/>
            <a:ext cx="1914525" cy="2381250"/>
          </a:xfrm>
          <a:prstGeom prst="rect">
            <a:avLst/>
          </a:prstGeom>
          <a:noFill/>
          <a:ln>
            <a:noFill/>
          </a:ln>
        </p:spPr>
      </p:pic>
      <p:pic>
        <p:nvPicPr>
          <p:cNvPr id="436" name="Google Shape;436;p20" descr="Exploring Software-Defined Storage with GlusterFS on the ODROID-HC1: Part 1  - Server Setup | ODROID Magazine"/>
          <p:cNvPicPr preferRelativeResize="0"/>
          <p:nvPr/>
        </p:nvPicPr>
        <p:blipFill rotWithShape="1">
          <a:blip r:embed="rId4">
            <a:alphaModFix/>
          </a:blip>
          <a:srcRect/>
          <a:stretch/>
        </p:blipFill>
        <p:spPr>
          <a:xfrm>
            <a:off x="629748" y="1417826"/>
            <a:ext cx="2619375" cy="1743075"/>
          </a:xfrm>
          <a:prstGeom prst="rect">
            <a:avLst/>
          </a:prstGeom>
          <a:noFill/>
          <a:ln>
            <a:noFill/>
          </a:ln>
        </p:spPr>
      </p:pic>
      <p:sp>
        <p:nvSpPr>
          <p:cNvPr id="4" name="TextBox 3">
            <a:extLst>
              <a:ext uri="{FF2B5EF4-FFF2-40B4-BE49-F238E27FC236}">
                <a16:creationId xmlns:a16="http://schemas.microsoft.com/office/drawing/2014/main" id="{94FC69B8-A950-2A2B-4879-FD218DC23BA4}"/>
              </a:ext>
            </a:extLst>
          </p:cNvPr>
          <p:cNvSpPr txBox="1"/>
          <p:nvPr/>
        </p:nvSpPr>
        <p:spPr>
          <a:xfrm>
            <a:off x="337770" y="4297142"/>
            <a:ext cx="5673969" cy="1815882"/>
          </a:xfrm>
          <a:prstGeom prst="rect">
            <a:avLst/>
          </a:prstGeom>
          <a:noFill/>
        </p:spPr>
        <p:txBody>
          <a:bodyPr wrap="square" rtlCol="0">
            <a:spAutoFit/>
          </a:bodyPr>
          <a:lstStyle/>
          <a:p>
            <a:r>
              <a:rPr lang="en-US" b="1"/>
              <a:t>GlusterFS</a:t>
            </a:r>
          </a:p>
          <a:p>
            <a:pPr marL="285750" indent="-285750">
              <a:buFont typeface="Arial" panose="020B0604020202020204" pitchFamily="34" charset="0"/>
              <a:buChar char="•"/>
            </a:pPr>
            <a:r>
              <a:rPr lang="en-US" b="1"/>
              <a:t>Lưu trữ dữ liệu theo tệp và thư mục như truyền thống =&gt; Lưu trữ, quản lý metadata truyền thống</a:t>
            </a:r>
          </a:p>
          <a:p>
            <a:pPr marL="285750" indent="-285750">
              <a:buFont typeface="Arial" panose="020B0604020202020204" pitchFamily="34" charset="0"/>
              <a:buChar char="•"/>
            </a:pPr>
            <a:r>
              <a:rPr lang="en-US" b="1"/>
              <a:t>Tích hợp tốt với hệ sinh thái linux</a:t>
            </a:r>
          </a:p>
          <a:p>
            <a:pPr marL="285750" indent="-285750">
              <a:buFont typeface="Arial" panose="020B0604020202020204" pitchFamily="34" charset="0"/>
              <a:buChar char="•"/>
            </a:pPr>
            <a:endParaRPr lang="en-US" b="1"/>
          </a:p>
          <a:p>
            <a:r>
              <a:rPr lang="en-US" b="1"/>
              <a:t>Ceph</a:t>
            </a:r>
          </a:p>
          <a:p>
            <a:pPr marL="285750" indent="-285750">
              <a:buFont typeface="Arial" panose="020B0604020202020204" pitchFamily="34" charset="0"/>
              <a:buChar char="•"/>
            </a:pPr>
            <a:r>
              <a:rPr lang="en-US" b="1"/>
              <a:t>Hỗ trợ lưu trữ dữ liệu theo tệp/khối/đối tượng</a:t>
            </a:r>
          </a:p>
          <a:p>
            <a:pPr marL="285750" indent="-285750">
              <a:buFont typeface="Arial" panose="020B0604020202020204" pitchFamily="34" charset="0"/>
              <a:buChar char="•"/>
            </a:pPr>
            <a:r>
              <a:rPr lang="en-US" b="1"/>
              <a:t>Tích hợp tốt với kubernetes</a:t>
            </a:r>
          </a:p>
        </p:txBody>
      </p:sp>
      <p:cxnSp>
        <p:nvCxnSpPr>
          <p:cNvPr id="6" name="Straight Connector 5">
            <a:extLst>
              <a:ext uri="{FF2B5EF4-FFF2-40B4-BE49-F238E27FC236}">
                <a16:creationId xmlns:a16="http://schemas.microsoft.com/office/drawing/2014/main" id="{4EAF8D3B-4437-0AC7-1159-C51BA8D970B7}"/>
              </a:ext>
            </a:extLst>
          </p:cNvPr>
          <p:cNvCxnSpPr/>
          <p:nvPr/>
        </p:nvCxnSpPr>
        <p:spPr>
          <a:xfrm>
            <a:off x="6096000"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FFD5F96-FD9D-B0FE-3F1D-45301818BDC0}"/>
              </a:ext>
            </a:extLst>
          </p:cNvPr>
          <p:cNvSpPr txBox="1"/>
          <p:nvPr/>
        </p:nvSpPr>
        <p:spPr>
          <a:xfrm>
            <a:off x="320430" y="284504"/>
            <a:ext cx="2737095" cy="369332"/>
          </a:xfrm>
          <a:prstGeom prst="rect">
            <a:avLst/>
          </a:prstGeom>
          <a:noFill/>
        </p:spPr>
        <p:txBody>
          <a:bodyPr wrap="square">
            <a:spAutoFit/>
          </a:bodyPr>
          <a:lstStyle/>
          <a:p>
            <a:pPr marL="0" marR="0" lvl="0" indent="0" algn="l" rtl="0">
              <a:spcBef>
                <a:spcPts val="0"/>
              </a:spcBef>
              <a:spcAft>
                <a:spcPts val="0"/>
              </a:spcAft>
              <a:buNone/>
            </a:pPr>
            <a:r>
              <a:rPr lang="en-US" sz="1800" b="1">
                <a:solidFill>
                  <a:srgbClr val="00B0F0"/>
                </a:solidFill>
                <a:latin typeface="+mj-lt"/>
                <a:ea typeface="Gill Sans"/>
                <a:cs typeface="Gill Sans"/>
                <a:sym typeface="Gill Sans"/>
              </a:rPr>
              <a:t>Giải pháp opensource</a:t>
            </a:r>
            <a:endParaRPr lang="en-US" sz="1800" b="1">
              <a:solidFill>
                <a:srgbClr val="00B0F0"/>
              </a:solidFill>
              <a:latin typeface="+mj-lt"/>
            </a:endParaRPr>
          </a:p>
        </p:txBody>
      </p:sp>
      <p:sp>
        <p:nvSpPr>
          <p:cNvPr id="9" name="TextBox 8">
            <a:extLst>
              <a:ext uri="{FF2B5EF4-FFF2-40B4-BE49-F238E27FC236}">
                <a16:creationId xmlns:a16="http://schemas.microsoft.com/office/drawing/2014/main" id="{28880121-58FD-DB08-8E53-E9DA608CB109}"/>
              </a:ext>
            </a:extLst>
          </p:cNvPr>
          <p:cNvSpPr txBox="1"/>
          <p:nvPr/>
        </p:nvSpPr>
        <p:spPr>
          <a:xfrm>
            <a:off x="6217137" y="284504"/>
            <a:ext cx="1910863" cy="369332"/>
          </a:xfrm>
          <a:prstGeom prst="rect">
            <a:avLst/>
          </a:prstGeom>
          <a:noFill/>
        </p:spPr>
        <p:txBody>
          <a:bodyPr wrap="square">
            <a:spAutoFit/>
          </a:bodyPr>
          <a:lstStyle/>
          <a:p>
            <a:pPr marL="0" marR="0" lvl="0" indent="0" algn="l" rtl="0">
              <a:spcBef>
                <a:spcPts val="0"/>
              </a:spcBef>
              <a:spcAft>
                <a:spcPts val="0"/>
              </a:spcAft>
              <a:buNone/>
            </a:pPr>
            <a:r>
              <a:rPr lang="en-US" sz="1800" b="1">
                <a:solidFill>
                  <a:srgbClr val="00B0F0"/>
                </a:solidFill>
                <a:latin typeface="+mj-lt"/>
                <a:ea typeface="Gill Sans"/>
                <a:cs typeface="Gill Sans"/>
                <a:sym typeface="Gill Sans"/>
              </a:rPr>
              <a:t>Giải pháp cloud</a:t>
            </a:r>
            <a:endParaRPr lang="en-US" sz="1800" b="1">
              <a:solidFill>
                <a:srgbClr val="00B0F0"/>
              </a:solidFill>
              <a:latin typeface="+mj-lt"/>
            </a:endParaRPr>
          </a:p>
        </p:txBody>
      </p:sp>
      <p:pic>
        <p:nvPicPr>
          <p:cNvPr id="10" name="Google Shape;444;p21" descr="Bắt đầu với Amazon Simple Storage Service (S3) - Hiệp Phạm Blog">
            <a:extLst>
              <a:ext uri="{FF2B5EF4-FFF2-40B4-BE49-F238E27FC236}">
                <a16:creationId xmlns:a16="http://schemas.microsoft.com/office/drawing/2014/main" id="{DC3CEE04-7A5F-6974-4713-A6F19DD741B2}"/>
              </a:ext>
            </a:extLst>
          </p:cNvPr>
          <p:cNvPicPr preferRelativeResize="0"/>
          <p:nvPr/>
        </p:nvPicPr>
        <p:blipFill rotWithShape="1">
          <a:blip r:embed="rId5">
            <a:alphaModFix/>
          </a:blip>
          <a:srcRect/>
          <a:stretch/>
        </p:blipFill>
        <p:spPr>
          <a:xfrm>
            <a:off x="6619630" y="1417826"/>
            <a:ext cx="2102583" cy="1638187"/>
          </a:xfrm>
          <a:prstGeom prst="rect">
            <a:avLst/>
          </a:prstGeom>
          <a:noFill/>
          <a:ln>
            <a:noFill/>
          </a:ln>
        </p:spPr>
      </p:pic>
      <p:pic>
        <p:nvPicPr>
          <p:cNvPr id="11" name="Google Shape;445;p21" descr="Google Cloud Storage. Introduction | by Abhishek Kumar | Medium">
            <a:extLst>
              <a:ext uri="{FF2B5EF4-FFF2-40B4-BE49-F238E27FC236}">
                <a16:creationId xmlns:a16="http://schemas.microsoft.com/office/drawing/2014/main" id="{A663B686-5AD9-0F83-3D00-FA2C822581EB}"/>
              </a:ext>
            </a:extLst>
          </p:cNvPr>
          <p:cNvPicPr preferRelativeResize="0"/>
          <p:nvPr/>
        </p:nvPicPr>
        <p:blipFill rotWithShape="1">
          <a:blip r:embed="rId6">
            <a:alphaModFix/>
          </a:blip>
          <a:srcRect l="18702" t="3640" r="19830"/>
          <a:stretch/>
        </p:blipFill>
        <p:spPr>
          <a:xfrm>
            <a:off x="9288219" y="1175550"/>
            <a:ext cx="2274033" cy="1985351"/>
          </a:xfrm>
          <a:prstGeom prst="rect">
            <a:avLst/>
          </a:prstGeom>
          <a:noFill/>
          <a:ln>
            <a:noFill/>
          </a:ln>
        </p:spPr>
      </p:pic>
      <p:pic>
        <p:nvPicPr>
          <p:cNvPr id="12" name="Google Shape;446;p21" descr="Introducing Blob Storage In Azure">
            <a:extLst>
              <a:ext uri="{FF2B5EF4-FFF2-40B4-BE49-F238E27FC236}">
                <a16:creationId xmlns:a16="http://schemas.microsoft.com/office/drawing/2014/main" id="{E86B85E7-AFAA-711F-1FE2-A0C11E4A3DFB}"/>
              </a:ext>
            </a:extLst>
          </p:cNvPr>
          <p:cNvPicPr preferRelativeResize="0"/>
          <p:nvPr/>
        </p:nvPicPr>
        <p:blipFill rotWithShape="1">
          <a:blip r:embed="rId7">
            <a:alphaModFix/>
          </a:blip>
          <a:srcRect/>
          <a:stretch/>
        </p:blipFill>
        <p:spPr>
          <a:xfrm>
            <a:off x="7543800" y="3941321"/>
            <a:ext cx="3114675" cy="1466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CBC7C1-CEC2-A4CD-E1D5-E26A43C95BD6}"/>
              </a:ext>
            </a:extLst>
          </p:cNvPr>
          <p:cNvPicPr>
            <a:picLocks noChangeAspect="1"/>
          </p:cNvPicPr>
          <p:nvPr/>
        </p:nvPicPr>
        <p:blipFill>
          <a:blip r:embed="rId2"/>
          <a:stretch>
            <a:fillRect/>
          </a:stretch>
        </p:blipFill>
        <p:spPr>
          <a:xfrm>
            <a:off x="2181576" y="1186383"/>
            <a:ext cx="7397036" cy="5011217"/>
          </a:xfrm>
          <a:prstGeom prst="rect">
            <a:avLst/>
          </a:prstGeom>
        </p:spPr>
      </p:pic>
      <p:sp>
        <p:nvSpPr>
          <p:cNvPr id="4" name="TextBox 3">
            <a:extLst>
              <a:ext uri="{FF2B5EF4-FFF2-40B4-BE49-F238E27FC236}">
                <a16:creationId xmlns:a16="http://schemas.microsoft.com/office/drawing/2014/main" id="{4B541A8F-79B6-90DB-7A35-0D39AEE4F0F1}"/>
              </a:ext>
            </a:extLst>
          </p:cNvPr>
          <p:cNvSpPr txBox="1"/>
          <p:nvPr/>
        </p:nvSpPr>
        <p:spPr>
          <a:xfrm>
            <a:off x="320430" y="284504"/>
            <a:ext cx="2737095" cy="369332"/>
          </a:xfrm>
          <a:prstGeom prst="rect">
            <a:avLst/>
          </a:prstGeom>
          <a:noFill/>
        </p:spPr>
        <p:txBody>
          <a:bodyPr wrap="square">
            <a:spAutoFit/>
          </a:bodyPr>
          <a:lstStyle/>
          <a:p>
            <a:pPr marL="0" marR="0" lvl="0" indent="0" algn="l" rtl="0">
              <a:spcBef>
                <a:spcPts val="0"/>
              </a:spcBef>
              <a:spcAft>
                <a:spcPts val="0"/>
              </a:spcAft>
              <a:buNone/>
            </a:pPr>
            <a:r>
              <a:rPr lang="en-US" sz="1800" b="1">
                <a:solidFill>
                  <a:srgbClr val="00B0F0"/>
                </a:solidFill>
                <a:latin typeface="+mj-lt"/>
                <a:sym typeface="Gill Sans"/>
              </a:rPr>
              <a:t>RDBMS và NoSQL</a:t>
            </a:r>
            <a:endParaRPr lang="en-US" sz="1800" b="1">
              <a:solidFill>
                <a:srgbClr val="00B0F0"/>
              </a:solidFill>
              <a:latin typeface="+mj-lt"/>
            </a:endParaRPr>
          </a:p>
        </p:txBody>
      </p:sp>
    </p:spTree>
    <p:extLst>
      <p:ext uri="{BB962C8B-B14F-4D97-AF65-F5344CB8AC3E}">
        <p14:creationId xmlns:p14="http://schemas.microsoft.com/office/powerpoint/2010/main" val="3242780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C56B7D7-9738-90E3-8726-BB5F9551005C}"/>
              </a:ext>
            </a:extLst>
          </p:cNvPr>
          <p:cNvSpPr txBox="1"/>
          <p:nvPr/>
        </p:nvSpPr>
        <p:spPr>
          <a:xfrm>
            <a:off x="3125799" y="1840009"/>
            <a:ext cx="3079262" cy="738664"/>
          </a:xfrm>
          <a:prstGeom prst="rect">
            <a:avLst/>
          </a:prstGeom>
          <a:noFill/>
        </p:spPr>
        <p:txBody>
          <a:bodyPr wrap="square" rtlCol="0">
            <a:spAutoFit/>
          </a:bodyPr>
          <a:lstStyle/>
          <a:p>
            <a:pPr marL="285750" indent="-285750">
              <a:buFont typeface="Arial" panose="020B0604020202020204" pitchFamily="34" charset="0"/>
              <a:buChar char="•"/>
            </a:pPr>
            <a:r>
              <a:rPr lang="en-US"/>
              <a:t>Năm sản xuất: 2023</a:t>
            </a:r>
          </a:p>
          <a:p>
            <a:pPr marL="285750" indent="-285750">
              <a:buFont typeface="Arial" panose="020B0604020202020204" pitchFamily="34" charset="0"/>
              <a:buChar char="•"/>
            </a:pPr>
            <a:r>
              <a:rPr lang="en-US"/>
              <a:t>Tốc độ đọc: lên đến 7500 MB/s</a:t>
            </a:r>
          </a:p>
          <a:p>
            <a:pPr marL="285750" indent="-285750">
              <a:buFont typeface="Arial" panose="020B0604020202020204" pitchFamily="34" charset="0"/>
              <a:buChar char="•"/>
            </a:pPr>
            <a:r>
              <a:rPr lang="en-US"/>
              <a:t>Tốc độ ghi: lên đến 6900 MB/s</a:t>
            </a:r>
          </a:p>
        </p:txBody>
      </p:sp>
      <p:pic>
        <p:nvPicPr>
          <p:cNvPr id="14" name="Picture 13">
            <a:extLst>
              <a:ext uri="{FF2B5EF4-FFF2-40B4-BE49-F238E27FC236}">
                <a16:creationId xmlns:a16="http://schemas.microsoft.com/office/drawing/2014/main" id="{561A8294-8B0D-FADD-E3DC-27DF34CFA1FE}"/>
              </a:ext>
            </a:extLst>
          </p:cNvPr>
          <p:cNvPicPr>
            <a:picLocks noChangeAspect="1"/>
          </p:cNvPicPr>
          <p:nvPr/>
        </p:nvPicPr>
        <p:blipFill>
          <a:blip r:embed="rId2"/>
          <a:stretch>
            <a:fillRect/>
          </a:stretch>
        </p:blipFill>
        <p:spPr>
          <a:xfrm>
            <a:off x="6205061" y="1528218"/>
            <a:ext cx="5470769" cy="2043413"/>
          </a:xfrm>
          <a:prstGeom prst="rect">
            <a:avLst/>
          </a:prstGeom>
        </p:spPr>
      </p:pic>
      <p:pic>
        <p:nvPicPr>
          <p:cNvPr id="16" name="Picture 15">
            <a:extLst>
              <a:ext uri="{FF2B5EF4-FFF2-40B4-BE49-F238E27FC236}">
                <a16:creationId xmlns:a16="http://schemas.microsoft.com/office/drawing/2014/main" id="{C0C84B60-5C3A-5888-F57A-4F8D6C967663}"/>
              </a:ext>
            </a:extLst>
          </p:cNvPr>
          <p:cNvPicPr>
            <a:picLocks noChangeAspect="1"/>
          </p:cNvPicPr>
          <p:nvPr/>
        </p:nvPicPr>
        <p:blipFill>
          <a:blip r:embed="rId3"/>
          <a:stretch>
            <a:fillRect/>
          </a:stretch>
        </p:blipFill>
        <p:spPr>
          <a:xfrm>
            <a:off x="695569" y="3922022"/>
            <a:ext cx="4837821" cy="2070424"/>
          </a:xfrm>
          <a:prstGeom prst="rect">
            <a:avLst/>
          </a:prstGeom>
        </p:spPr>
      </p:pic>
      <p:pic>
        <p:nvPicPr>
          <p:cNvPr id="18" name="Picture 17">
            <a:extLst>
              <a:ext uri="{FF2B5EF4-FFF2-40B4-BE49-F238E27FC236}">
                <a16:creationId xmlns:a16="http://schemas.microsoft.com/office/drawing/2014/main" id="{F68FC465-AA1B-F73C-EEFA-17ED26DDC732}"/>
              </a:ext>
            </a:extLst>
          </p:cNvPr>
          <p:cNvPicPr>
            <a:picLocks noChangeAspect="1"/>
          </p:cNvPicPr>
          <p:nvPr/>
        </p:nvPicPr>
        <p:blipFill>
          <a:blip r:embed="rId4"/>
          <a:stretch>
            <a:fillRect/>
          </a:stretch>
        </p:blipFill>
        <p:spPr>
          <a:xfrm>
            <a:off x="6166132" y="3892372"/>
            <a:ext cx="5549336" cy="2043413"/>
          </a:xfrm>
          <a:prstGeom prst="rect">
            <a:avLst/>
          </a:prstGeom>
        </p:spPr>
      </p:pic>
      <p:grpSp>
        <p:nvGrpSpPr>
          <p:cNvPr id="21" name="Group 20">
            <a:extLst>
              <a:ext uri="{FF2B5EF4-FFF2-40B4-BE49-F238E27FC236}">
                <a16:creationId xmlns:a16="http://schemas.microsoft.com/office/drawing/2014/main" id="{12852E57-F831-5393-DCC8-DE2104B33BAF}"/>
              </a:ext>
            </a:extLst>
          </p:cNvPr>
          <p:cNvGrpSpPr/>
          <p:nvPr/>
        </p:nvGrpSpPr>
        <p:grpSpPr>
          <a:xfrm>
            <a:off x="399438" y="1180848"/>
            <a:ext cx="2726361" cy="2297014"/>
            <a:chOff x="399438" y="1180848"/>
            <a:chExt cx="2726361" cy="2297014"/>
          </a:xfrm>
        </p:grpSpPr>
        <p:pic>
          <p:nvPicPr>
            <p:cNvPr id="2054" name="Picture 6" descr="SSD Samsung 990 Pro 1TB PCIe 4.0 NVMe M.2 V-NAND - Ziczac Computer">
              <a:extLst>
                <a:ext uri="{FF2B5EF4-FFF2-40B4-BE49-F238E27FC236}">
                  <a16:creationId xmlns:a16="http://schemas.microsoft.com/office/drawing/2014/main" id="{259E058F-BB91-8787-69BE-B930931BF1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056" y="118084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0B94894-053F-57A6-46D3-C227A2ED7EE0}"/>
                </a:ext>
              </a:extLst>
            </p:cNvPr>
            <p:cNvSpPr txBox="1"/>
            <p:nvPr/>
          </p:nvSpPr>
          <p:spPr>
            <a:xfrm>
              <a:off x="399438" y="3170085"/>
              <a:ext cx="2726361" cy="307777"/>
            </a:xfrm>
            <a:prstGeom prst="rect">
              <a:avLst/>
            </a:prstGeom>
            <a:noFill/>
          </p:spPr>
          <p:txBody>
            <a:bodyPr wrap="square">
              <a:spAutoFit/>
            </a:bodyPr>
            <a:lstStyle/>
            <a:p>
              <a:pPr algn="ctr"/>
              <a:r>
                <a:rPr lang="en-US" b="1"/>
                <a:t>Samsung 990 PRO NVMe SSD</a:t>
              </a:r>
            </a:p>
          </p:txBody>
        </p:sp>
      </p:grpSp>
    </p:spTree>
    <p:extLst>
      <p:ext uri="{BB962C8B-B14F-4D97-AF65-F5344CB8AC3E}">
        <p14:creationId xmlns:p14="http://schemas.microsoft.com/office/powerpoint/2010/main" val="3361405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cxnSp>
        <p:nvCxnSpPr>
          <p:cNvPr id="314" name="Google Shape;314;p4"/>
          <p:cNvCxnSpPr/>
          <p:nvPr/>
        </p:nvCxnSpPr>
        <p:spPr>
          <a:xfrm>
            <a:off x="3460297" y="2818735"/>
            <a:ext cx="1245704" cy="0"/>
          </a:xfrm>
          <a:prstGeom prst="straightConnector1">
            <a:avLst/>
          </a:prstGeom>
          <a:noFill/>
          <a:ln w="104775" cap="flat" cmpd="sng">
            <a:solidFill>
              <a:schemeClr val="dk1"/>
            </a:solidFill>
            <a:prstDash val="solid"/>
            <a:miter lim="800000"/>
            <a:headEnd type="none" w="sm" len="sm"/>
            <a:tailEnd type="none" w="sm" len="sm"/>
          </a:ln>
        </p:spPr>
      </p:cxnSp>
      <p:grpSp>
        <p:nvGrpSpPr>
          <p:cNvPr id="3" name="Group 2">
            <a:extLst>
              <a:ext uri="{FF2B5EF4-FFF2-40B4-BE49-F238E27FC236}">
                <a16:creationId xmlns:a16="http://schemas.microsoft.com/office/drawing/2014/main" id="{A09E0BAD-A586-E979-3647-A18FDB1326B6}"/>
              </a:ext>
            </a:extLst>
          </p:cNvPr>
          <p:cNvGrpSpPr/>
          <p:nvPr/>
        </p:nvGrpSpPr>
        <p:grpSpPr>
          <a:xfrm>
            <a:off x="1279743" y="78533"/>
            <a:ext cx="10468123" cy="6017468"/>
            <a:chOff x="1279743" y="78533"/>
            <a:chExt cx="10468123" cy="6017468"/>
          </a:xfrm>
        </p:grpSpPr>
        <p:grpSp>
          <p:nvGrpSpPr>
            <p:cNvPr id="272" name="Google Shape;272;p4"/>
            <p:cNvGrpSpPr/>
            <p:nvPr/>
          </p:nvGrpSpPr>
          <p:grpSpPr>
            <a:xfrm>
              <a:off x="5333999" y="78533"/>
              <a:ext cx="6413867" cy="6017468"/>
              <a:chOff x="3022144" y="135682"/>
              <a:chExt cx="5624181" cy="6288627"/>
            </a:xfrm>
          </p:grpSpPr>
          <p:sp>
            <p:nvSpPr>
              <p:cNvPr id="273" name="Google Shape;273;p4"/>
              <p:cNvSpPr/>
              <p:nvPr/>
            </p:nvSpPr>
            <p:spPr>
              <a:xfrm>
                <a:off x="6004245" y="135682"/>
                <a:ext cx="166197" cy="838948"/>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grpSp>
            <p:nvGrpSpPr>
              <p:cNvPr id="274" name="Google Shape;274;p4"/>
              <p:cNvGrpSpPr/>
              <p:nvPr/>
            </p:nvGrpSpPr>
            <p:grpSpPr>
              <a:xfrm>
                <a:off x="5949452" y="1034078"/>
                <a:ext cx="796228" cy="293097"/>
                <a:chOff x="5201002" y="1134179"/>
                <a:chExt cx="811255" cy="298629"/>
              </a:xfrm>
            </p:grpSpPr>
            <p:sp>
              <p:nvSpPr>
                <p:cNvPr id="275" name="Google Shape;275;p4"/>
                <p:cNvSpPr/>
                <p:nvPr/>
              </p:nvSpPr>
              <p:spPr>
                <a:xfrm>
                  <a:off x="5220051" y="1162049"/>
                  <a:ext cx="242888" cy="242888"/>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276" name="Google Shape;276;p4"/>
                <p:cNvSpPr/>
                <p:nvPr/>
              </p:nvSpPr>
              <p:spPr>
                <a:xfrm>
                  <a:off x="5201002" y="1134179"/>
                  <a:ext cx="298629" cy="298629"/>
                </a:xfrm>
                <a:prstGeom prst="arc">
                  <a:avLst>
                    <a:gd name="adj1" fmla="val 18164672"/>
                    <a:gd name="adj2" fmla="val 3548793"/>
                  </a:avLst>
                </a:prstGeom>
                <a:no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cxnSp>
              <p:nvCxnSpPr>
                <p:cNvPr id="277" name="Google Shape;277;p4"/>
                <p:cNvCxnSpPr/>
                <p:nvPr/>
              </p:nvCxnSpPr>
              <p:spPr>
                <a:xfrm>
                  <a:off x="5499631" y="1283493"/>
                  <a:ext cx="460638" cy="0"/>
                </a:xfrm>
                <a:prstGeom prst="straightConnector1">
                  <a:avLst/>
                </a:prstGeom>
                <a:noFill/>
                <a:ln w="19050" cap="flat" cmpd="sng">
                  <a:solidFill>
                    <a:schemeClr val="accent2"/>
                  </a:solidFill>
                  <a:prstDash val="dot"/>
                  <a:miter lim="800000"/>
                  <a:headEnd type="none" w="sm" len="sm"/>
                  <a:tailEnd type="none" w="sm" len="sm"/>
                </a:ln>
              </p:spPr>
            </p:cxnSp>
            <p:sp>
              <p:nvSpPr>
                <p:cNvPr id="278" name="Google Shape;278;p4"/>
                <p:cNvSpPr/>
                <p:nvPr/>
              </p:nvSpPr>
              <p:spPr>
                <a:xfrm rot="5400000">
                  <a:off x="5915092" y="1245857"/>
                  <a:ext cx="119056" cy="75274"/>
                </a:xfrm>
                <a:prstGeom prst="triangle">
                  <a:avLst>
                    <a:gd name="adj" fmla="val 50000"/>
                  </a:avLst>
                </a:prstGeom>
                <a:solidFill>
                  <a:schemeClr val="accen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grpSp>
          <p:sp>
            <p:nvSpPr>
              <p:cNvPr id="279" name="Google Shape;279;p4"/>
              <p:cNvSpPr/>
              <p:nvPr/>
            </p:nvSpPr>
            <p:spPr>
              <a:xfrm flipH="1">
                <a:off x="6021561" y="1408922"/>
                <a:ext cx="166197" cy="838948"/>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grpSp>
            <p:nvGrpSpPr>
              <p:cNvPr id="280" name="Google Shape;280;p4"/>
              <p:cNvGrpSpPr/>
              <p:nvPr/>
            </p:nvGrpSpPr>
            <p:grpSpPr>
              <a:xfrm flipH="1">
                <a:off x="5446322" y="2307318"/>
                <a:ext cx="796228" cy="293097"/>
                <a:chOff x="5201002" y="1134179"/>
                <a:chExt cx="811255" cy="298629"/>
              </a:xfrm>
            </p:grpSpPr>
            <p:sp>
              <p:nvSpPr>
                <p:cNvPr id="281" name="Google Shape;281;p4"/>
                <p:cNvSpPr/>
                <p:nvPr/>
              </p:nvSpPr>
              <p:spPr>
                <a:xfrm>
                  <a:off x="5220051" y="1162049"/>
                  <a:ext cx="242888" cy="242888"/>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282" name="Google Shape;282;p4"/>
                <p:cNvSpPr/>
                <p:nvPr/>
              </p:nvSpPr>
              <p:spPr>
                <a:xfrm>
                  <a:off x="5201002" y="1134179"/>
                  <a:ext cx="298629" cy="298629"/>
                </a:xfrm>
                <a:prstGeom prst="arc">
                  <a:avLst>
                    <a:gd name="adj1" fmla="val 18164672"/>
                    <a:gd name="adj2" fmla="val 3548793"/>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cxnSp>
              <p:nvCxnSpPr>
                <p:cNvPr id="283" name="Google Shape;283;p4"/>
                <p:cNvCxnSpPr/>
                <p:nvPr/>
              </p:nvCxnSpPr>
              <p:spPr>
                <a:xfrm>
                  <a:off x="5499631" y="1283493"/>
                  <a:ext cx="460638" cy="0"/>
                </a:xfrm>
                <a:prstGeom prst="straightConnector1">
                  <a:avLst/>
                </a:prstGeom>
                <a:noFill/>
                <a:ln w="19050" cap="flat" cmpd="sng">
                  <a:solidFill>
                    <a:schemeClr val="accent3"/>
                  </a:solidFill>
                  <a:prstDash val="dot"/>
                  <a:miter lim="800000"/>
                  <a:headEnd type="none" w="sm" len="sm"/>
                  <a:tailEnd type="none" w="sm" len="sm"/>
                </a:ln>
              </p:spPr>
            </p:cxnSp>
            <p:sp>
              <p:nvSpPr>
                <p:cNvPr id="284" name="Google Shape;284;p4"/>
                <p:cNvSpPr/>
                <p:nvPr/>
              </p:nvSpPr>
              <p:spPr>
                <a:xfrm rot="5400000">
                  <a:off x="5915092" y="1245857"/>
                  <a:ext cx="119056" cy="75274"/>
                </a:xfrm>
                <a:prstGeom prst="triangle">
                  <a:avLst>
                    <a:gd name="adj" fmla="val 50000"/>
                  </a:avLst>
                </a:prstGeom>
                <a:solidFill>
                  <a:schemeClr val="accent3"/>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grpSp>
          <p:sp>
            <p:nvSpPr>
              <p:cNvPr id="285" name="Google Shape;285;p4"/>
              <p:cNvSpPr/>
              <p:nvPr/>
            </p:nvSpPr>
            <p:spPr>
              <a:xfrm>
                <a:off x="6004245" y="2682163"/>
                <a:ext cx="166197" cy="838948"/>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grpSp>
            <p:nvGrpSpPr>
              <p:cNvPr id="286" name="Google Shape;286;p4"/>
              <p:cNvGrpSpPr/>
              <p:nvPr/>
            </p:nvGrpSpPr>
            <p:grpSpPr>
              <a:xfrm>
                <a:off x="5949452" y="3580559"/>
                <a:ext cx="796228" cy="293097"/>
                <a:chOff x="5201002" y="1134179"/>
                <a:chExt cx="811255" cy="298629"/>
              </a:xfrm>
            </p:grpSpPr>
            <p:sp>
              <p:nvSpPr>
                <p:cNvPr id="287" name="Google Shape;287;p4"/>
                <p:cNvSpPr/>
                <p:nvPr/>
              </p:nvSpPr>
              <p:spPr>
                <a:xfrm>
                  <a:off x="5220051" y="1162049"/>
                  <a:ext cx="242888" cy="24288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288" name="Google Shape;288;p4"/>
                <p:cNvSpPr/>
                <p:nvPr/>
              </p:nvSpPr>
              <p:spPr>
                <a:xfrm>
                  <a:off x="5201002" y="1134179"/>
                  <a:ext cx="298629" cy="298629"/>
                </a:xfrm>
                <a:prstGeom prst="arc">
                  <a:avLst>
                    <a:gd name="adj1" fmla="val 18164672"/>
                    <a:gd name="adj2" fmla="val 3548793"/>
                  </a:avLst>
                </a:prstGeom>
                <a:no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cxnSp>
              <p:nvCxnSpPr>
                <p:cNvPr id="289" name="Google Shape;289;p4"/>
                <p:cNvCxnSpPr/>
                <p:nvPr/>
              </p:nvCxnSpPr>
              <p:spPr>
                <a:xfrm>
                  <a:off x="5499631" y="1283493"/>
                  <a:ext cx="460638" cy="0"/>
                </a:xfrm>
                <a:prstGeom prst="straightConnector1">
                  <a:avLst/>
                </a:prstGeom>
                <a:noFill/>
                <a:ln w="19050" cap="flat" cmpd="sng">
                  <a:solidFill>
                    <a:schemeClr val="accent4"/>
                  </a:solidFill>
                  <a:prstDash val="dot"/>
                  <a:miter lim="800000"/>
                  <a:headEnd type="none" w="sm" len="sm"/>
                  <a:tailEnd type="none" w="sm" len="sm"/>
                </a:ln>
              </p:spPr>
            </p:cxnSp>
            <p:sp>
              <p:nvSpPr>
                <p:cNvPr id="290" name="Google Shape;290;p4"/>
                <p:cNvSpPr/>
                <p:nvPr/>
              </p:nvSpPr>
              <p:spPr>
                <a:xfrm rot="5400000">
                  <a:off x="5915092" y="1245857"/>
                  <a:ext cx="119056" cy="75274"/>
                </a:xfrm>
                <a:prstGeom prst="triangle">
                  <a:avLst>
                    <a:gd name="adj" fmla="val 50000"/>
                  </a:avLst>
                </a:prstGeom>
                <a:solidFill>
                  <a:schemeClr val="accent4"/>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grpSp>
          <p:grpSp>
            <p:nvGrpSpPr>
              <p:cNvPr id="291" name="Google Shape;291;p4"/>
              <p:cNvGrpSpPr/>
              <p:nvPr/>
            </p:nvGrpSpPr>
            <p:grpSpPr>
              <a:xfrm>
                <a:off x="6760638" y="3278376"/>
                <a:ext cx="897463" cy="897462"/>
                <a:chOff x="6760638" y="3278376"/>
                <a:chExt cx="897463" cy="897462"/>
              </a:xfrm>
            </p:grpSpPr>
            <p:grpSp>
              <p:nvGrpSpPr>
                <p:cNvPr id="292" name="Google Shape;292;p4"/>
                <p:cNvGrpSpPr/>
                <p:nvPr/>
              </p:nvGrpSpPr>
              <p:grpSpPr>
                <a:xfrm>
                  <a:off x="6760638" y="3278376"/>
                  <a:ext cx="897463" cy="897462"/>
                  <a:chOff x="7607581" y="855353"/>
                  <a:chExt cx="914400" cy="914400"/>
                </a:xfrm>
              </p:grpSpPr>
              <p:sp>
                <p:nvSpPr>
                  <p:cNvPr id="293" name="Google Shape;293;p4"/>
                  <p:cNvSpPr/>
                  <p:nvPr/>
                </p:nvSpPr>
                <p:spPr>
                  <a:xfrm>
                    <a:off x="7607581" y="855353"/>
                    <a:ext cx="914400" cy="9144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294" name="Google Shape;294;p4"/>
                  <p:cNvSpPr/>
                  <p:nvPr/>
                </p:nvSpPr>
                <p:spPr>
                  <a:xfrm>
                    <a:off x="7756148" y="1003920"/>
                    <a:ext cx="617267" cy="617267"/>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grpSp>
            <p:sp>
              <p:nvSpPr>
                <p:cNvPr id="295" name="Google Shape;295;p4"/>
                <p:cNvSpPr/>
                <p:nvPr/>
              </p:nvSpPr>
              <p:spPr>
                <a:xfrm>
                  <a:off x="7025154" y="3576386"/>
                  <a:ext cx="368431" cy="301443"/>
                </a:xfrm>
                <a:custGeom>
                  <a:avLst/>
                  <a:gdLst/>
                  <a:ahLst/>
                  <a:cxnLst/>
                  <a:rect l="l" t="t"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lt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350">
                    <a:solidFill>
                      <a:schemeClr val="dk1"/>
                    </a:solidFill>
                    <a:latin typeface="Gill Sans"/>
                    <a:ea typeface="Gill Sans"/>
                    <a:cs typeface="Gill Sans"/>
                    <a:sym typeface="Gill Sans"/>
                  </a:endParaRPr>
                </a:p>
              </p:txBody>
            </p:sp>
          </p:grpSp>
          <p:grpSp>
            <p:nvGrpSpPr>
              <p:cNvPr id="296" name="Google Shape;296;p4"/>
              <p:cNvGrpSpPr/>
              <p:nvPr/>
            </p:nvGrpSpPr>
            <p:grpSpPr>
              <a:xfrm>
                <a:off x="6760638" y="731895"/>
                <a:ext cx="897463" cy="897462"/>
                <a:chOff x="6760638" y="731895"/>
                <a:chExt cx="897463" cy="897462"/>
              </a:xfrm>
            </p:grpSpPr>
            <p:sp>
              <p:nvSpPr>
                <p:cNvPr id="297" name="Google Shape;297;p4"/>
                <p:cNvSpPr/>
                <p:nvPr/>
              </p:nvSpPr>
              <p:spPr>
                <a:xfrm>
                  <a:off x="6760638" y="731895"/>
                  <a:ext cx="897463" cy="897462"/>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298" name="Google Shape;298;p4"/>
                <p:cNvSpPr/>
                <p:nvPr/>
              </p:nvSpPr>
              <p:spPr>
                <a:xfrm>
                  <a:off x="6906452" y="877710"/>
                  <a:ext cx="605834" cy="605833"/>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299" name="Google Shape;299;p4"/>
                <p:cNvSpPr/>
                <p:nvPr/>
              </p:nvSpPr>
              <p:spPr>
                <a:xfrm>
                  <a:off x="7025154" y="996411"/>
                  <a:ext cx="368431" cy="368431"/>
                </a:xfrm>
                <a:custGeom>
                  <a:avLst/>
                  <a:gdLst/>
                  <a:ahLst/>
                  <a:cxnLst/>
                  <a:rect l="l" t="t" r="r" b="b"/>
                  <a:pathLst>
                    <a:path w="21600" h="21600" extrusionOk="0">
                      <a:moveTo>
                        <a:pt x="20618" y="12013"/>
                      </a:moveTo>
                      <a:cubicBezTo>
                        <a:pt x="20614" y="12014"/>
                        <a:pt x="20611" y="12016"/>
                        <a:pt x="20607" y="12017"/>
                      </a:cubicBezTo>
                      <a:lnTo>
                        <a:pt x="19602" y="12269"/>
                      </a:lnTo>
                      <a:cubicBezTo>
                        <a:pt x="19256" y="12354"/>
                        <a:pt x="18984" y="12622"/>
                        <a:pt x="18892" y="12966"/>
                      </a:cubicBezTo>
                      <a:cubicBezTo>
                        <a:pt x="18703" y="13673"/>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8"/>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3"/>
                      </a:lnTo>
                      <a:cubicBezTo>
                        <a:pt x="3724" y="15677"/>
                        <a:pt x="3727" y="15295"/>
                        <a:pt x="3548" y="14986"/>
                      </a:cubicBezTo>
                      <a:cubicBezTo>
                        <a:pt x="3179" y="14351"/>
                        <a:pt x="2897" y="13672"/>
                        <a:pt x="2708" y="12966"/>
                      </a:cubicBezTo>
                      <a:cubicBezTo>
                        <a:pt x="2616" y="12622"/>
                        <a:pt x="2343" y="12354"/>
                        <a:pt x="1998" y="12269"/>
                      </a:cubicBezTo>
                      <a:lnTo>
                        <a:pt x="993" y="12017"/>
                      </a:lnTo>
                      <a:cubicBezTo>
                        <a:pt x="989" y="12016"/>
                        <a:pt x="986" y="12014"/>
                        <a:pt x="982" y="12013"/>
                      </a:cubicBezTo>
                      <a:lnTo>
                        <a:pt x="982" y="9587"/>
                      </a:lnTo>
                      <a:lnTo>
                        <a:pt x="1998" y="9333"/>
                      </a:lnTo>
                      <a:cubicBezTo>
                        <a:pt x="2343" y="9247"/>
                        <a:pt x="2616" y="8979"/>
                        <a:pt x="2708" y="8634"/>
                      </a:cubicBezTo>
                      <a:cubicBezTo>
                        <a:pt x="2897" y="7928"/>
                        <a:pt x="3179" y="7250"/>
                        <a:pt x="3548" y="6615"/>
                      </a:cubicBezTo>
                      <a:cubicBezTo>
                        <a:pt x="3727" y="6305"/>
                        <a:pt x="3724" y="5924"/>
                        <a:pt x="3540" y="5617"/>
                      </a:cubicBezTo>
                      <a:lnTo>
                        <a:pt x="3005" y="4725"/>
                      </a:lnTo>
                      <a:cubicBezTo>
                        <a:pt x="3004" y="4722"/>
                        <a:pt x="3002" y="4718"/>
                        <a:pt x="3000" y="4715"/>
                      </a:cubicBezTo>
                      <a:lnTo>
                        <a:pt x="4715" y="3000"/>
                      </a:lnTo>
                      <a:lnTo>
                        <a:pt x="5621" y="3544"/>
                      </a:lnTo>
                      <a:cubicBezTo>
                        <a:pt x="5777" y="3637"/>
                        <a:pt x="5951" y="3683"/>
                        <a:pt x="6127" y="3683"/>
                      </a:cubicBezTo>
                      <a:cubicBezTo>
                        <a:pt x="6296" y="3683"/>
                        <a:pt x="6465" y="3640"/>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40"/>
                        <a:pt x="15304" y="3683"/>
                        <a:pt x="15473" y="3683"/>
                      </a:cubicBezTo>
                      <a:cubicBezTo>
                        <a:pt x="15648" y="3683"/>
                        <a:pt x="15822" y="3637"/>
                        <a:pt x="15978" y="3544"/>
                      </a:cubicBezTo>
                      <a:lnTo>
                        <a:pt x="16884" y="3000"/>
                      </a:lnTo>
                      <a:lnTo>
                        <a:pt x="18600" y="4715"/>
                      </a:lnTo>
                      <a:cubicBezTo>
                        <a:pt x="18598" y="4718"/>
                        <a:pt x="18597" y="4722"/>
                        <a:pt x="18595" y="4726"/>
                      </a:cubicBezTo>
                      <a:lnTo>
                        <a:pt x="18060" y="5617"/>
                      </a:lnTo>
                      <a:cubicBezTo>
                        <a:pt x="17876" y="5924"/>
                        <a:pt x="17873" y="6305"/>
                        <a:pt x="18053" y="6615"/>
                      </a:cubicBezTo>
                      <a:cubicBezTo>
                        <a:pt x="18421" y="7249"/>
                        <a:pt x="18703" y="7928"/>
                        <a:pt x="18892" y="8634"/>
                      </a:cubicBezTo>
                      <a:cubicBezTo>
                        <a:pt x="18984" y="8979"/>
                        <a:pt x="19256" y="9247"/>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1"/>
                      </a:lnTo>
                      <a:cubicBezTo>
                        <a:pt x="19625" y="4871"/>
                        <a:pt x="19736" y="4463"/>
                        <a:pt x="19455" y="4182"/>
                      </a:cubicBezTo>
                      <a:lnTo>
                        <a:pt x="17419" y="2146"/>
                      </a:lnTo>
                      <a:cubicBezTo>
                        <a:pt x="17292" y="2018"/>
                        <a:pt x="17136" y="1968"/>
                        <a:pt x="16975" y="1968"/>
                      </a:cubicBezTo>
                      <a:cubicBezTo>
                        <a:pt x="16778" y="1968"/>
                        <a:pt x="16572" y="2043"/>
                        <a:pt x="16400" y="2146"/>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6"/>
                      </a:lnTo>
                      <a:cubicBezTo>
                        <a:pt x="5028" y="2043"/>
                        <a:pt x="4822" y="1968"/>
                        <a:pt x="4625" y="1968"/>
                      </a:cubicBezTo>
                      <a:cubicBezTo>
                        <a:pt x="4464" y="1968"/>
                        <a:pt x="4308" y="2018"/>
                        <a:pt x="4181" y="2146"/>
                      </a:cubicBezTo>
                      <a:lnTo>
                        <a:pt x="2145" y="4182"/>
                      </a:lnTo>
                      <a:cubicBezTo>
                        <a:pt x="1864" y="4463"/>
                        <a:pt x="1975" y="4871"/>
                        <a:pt x="2145" y="5201"/>
                      </a:cubicBezTo>
                      <a:lnTo>
                        <a:pt x="2698" y="6122"/>
                      </a:lnTo>
                      <a:cubicBezTo>
                        <a:pt x="2292" y="6822"/>
                        <a:pt x="1973" y="7580"/>
                        <a:pt x="1759" y="8380"/>
                      </a:cubicBezTo>
                      <a:lnTo>
                        <a:pt x="720" y="8641"/>
                      </a:lnTo>
                      <a:cubicBezTo>
                        <a:pt x="367" y="8730"/>
                        <a:pt x="0" y="8963"/>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4"/>
                        <a:pt x="1864" y="17138"/>
                        <a:pt x="2145" y="17419"/>
                      </a:cubicBezTo>
                      <a:lnTo>
                        <a:pt x="4181" y="19455"/>
                      </a:lnTo>
                      <a:cubicBezTo>
                        <a:pt x="4305" y="19579"/>
                        <a:pt x="4454" y="19627"/>
                        <a:pt x="4610" y="19627"/>
                      </a:cubicBezTo>
                      <a:cubicBezTo>
                        <a:pt x="4807" y="19627"/>
                        <a:pt x="5016" y="19550"/>
                        <a:pt x="5200" y="19455"/>
                      </a:cubicBezTo>
                      <a:lnTo>
                        <a:pt x="6127" y="18899"/>
                      </a:lnTo>
                      <a:cubicBezTo>
                        <a:pt x="6825" y="19303"/>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3"/>
                        <a:pt x="15473" y="18899"/>
                      </a:cubicBezTo>
                      <a:lnTo>
                        <a:pt x="16400" y="19455"/>
                      </a:lnTo>
                      <a:cubicBezTo>
                        <a:pt x="16584" y="19550"/>
                        <a:pt x="16793" y="19627"/>
                        <a:pt x="16990" y="19627"/>
                      </a:cubicBezTo>
                      <a:cubicBezTo>
                        <a:pt x="17146" y="19627"/>
                        <a:pt x="17294" y="19579"/>
                        <a:pt x="17419" y="19455"/>
                      </a:cubicBezTo>
                      <a:lnTo>
                        <a:pt x="19455" y="17419"/>
                      </a:lnTo>
                      <a:cubicBezTo>
                        <a:pt x="19736" y="17138"/>
                        <a:pt x="19641" y="16714"/>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3"/>
                        <a:pt x="21233" y="8730"/>
                        <a:pt x="20880" y="8641"/>
                      </a:cubicBezTo>
                      <a:moveTo>
                        <a:pt x="15709" y="10800"/>
                      </a:moveTo>
                      <a:cubicBezTo>
                        <a:pt x="15709" y="13346"/>
                        <a:pt x="13771" y="15439"/>
                        <a:pt x="11291" y="15685"/>
                      </a:cubicBezTo>
                      <a:lnTo>
                        <a:pt x="11291" y="12695"/>
                      </a:lnTo>
                      <a:cubicBezTo>
                        <a:pt x="12137" y="12476"/>
                        <a:pt x="12764" y="11715"/>
                        <a:pt x="12764" y="10800"/>
                      </a:cubicBezTo>
                      <a:cubicBezTo>
                        <a:pt x="12764" y="10630"/>
                        <a:pt x="12735" y="10467"/>
                        <a:pt x="12694" y="10310"/>
                      </a:cubicBezTo>
                      <a:lnTo>
                        <a:pt x="15308" y="8857"/>
                      </a:lnTo>
                      <a:cubicBezTo>
                        <a:pt x="15565" y="9454"/>
                        <a:pt x="15709" y="10110"/>
                        <a:pt x="15709" y="10800"/>
                      </a:cubicBezTo>
                      <a:moveTo>
                        <a:pt x="9818" y="10800"/>
                      </a:moveTo>
                      <a:cubicBezTo>
                        <a:pt x="9818" y="10258"/>
                        <a:pt x="10258" y="9818"/>
                        <a:pt x="10800" y="9818"/>
                      </a:cubicBezTo>
                      <a:cubicBezTo>
                        <a:pt x="11342" y="9818"/>
                        <a:pt x="11782" y="10258"/>
                        <a:pt x="11782" y="10800"/>
                      </a:cubicBezTo>
                      <a:cubicBezTo>
                        <a:pt x="11782" y="11343"/>
                        <a:pt x="11342" y="11782"/>
                        <a:pt x="10800" y="11782"/>
                      </a:cubicBezTo>
                      <a:cubicBezTo>
                        <a:pt x="10258" y="11782"/>
                        <a:pt x="9818" y="11343"/>
                        <a:pt x="9818" y="10800"/>
                      </a:cubicBezTo>
                      <a:moveTo>
                        <a:pt x="10309" y="15685"/>
                      </a:moveTo>
                      <a:cubicBezTo>
                        <a:pt x="7829" y="15439"/>
                        <a:pt x="5891" y="13346"/>
                        <a:pt x="5891" y="10800"/>
                      </a:cubicBezTo>
                      <a:cubicBezTo>
                        <a:pt x="5891" y="10110"/>
                        <a:pt x="6035" y="9454"/>
                        <a:pt x="6292" y="8857"/>
                      </a:cubicBezTo>
                      <a:lnTo>
                        <a:pt x="8906" y="10310"/>
                      </a:lnTo>
                      <a:cubicBezTo>
                        <a:pt x="8865" y="10467"/>
                        <a:pt x="8836" y="10630"/>
                        <a:pt x="8836" y="10800"/>
                      </a:cubicBezTo>
                      <a:cubicBezTo>
                        <a:pt x="8836" y="11715"/>
                        <a:pt x="9463" y="12476"/>
                        <a:pt x="10309" y="12695"/>
                      </a:cubicBezTo>
                      <a:cubicBezTo>
                        <a:pt x="10309" y="12695"/>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lt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350">
                    <a:solidFill>
                      <a:schemeClr val="dk1"/>
                    </a:solidFill>
                    <a:latin typeface="Gill Sans"/>
                    <a:ea typeface="Gill Sans"/>
                    <a:cs typeface="Gill Sans"/>
                    <a:sym typeface="Gill Sans"/>
                  </a:endParaRPr>
                </a:p>
              </p:txBody>
            </p:sp>
          </p:grpSp>
          <p:grpSp>
            <p:nvGrpSpPr>
              <p:cNvPr id="300" name="Google Shape;300;p4"/>
              <p:cNvGrpSpPr/>
              <p:nvPr/>
            </p:nvGrpSpPr>
            <p:grpSpPr>
              <a:xfrm>
                <a:off x="4533901" y="2005135"/>
                <a:ext cx="897463" cy="897462"/>
                <a:chOff x="4533901" y="2005135"/>
                <a:chExt cx="897463" cy="897462"/>
              </a:xfrm>
            </p:grpSpPr>
            <p:sp>
              <p:nvSpPr>
                <p:cNvPr id="301" name="Google Shape;301;p4"/>
                <p:cNvSpPr/>
                <p:nvPr/>
              </p:nvSpPr>
              <p:spPr>
                <a:xfrm flipH="1">
                  <a:off x="4533901" y="2005135"/>
                  <a:ext cx="897463" cy="897462"/>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302" name="Google Shape;302;p4"/>
                <p:cNvSpPr/>
                <p:nvPr/>
              </p:nvSpPr>
              <p:spPr>
                <a:xfrm flipH="1">
                  <a:off x="4679715" y="2150950"/>
                  <a:ext cx="605834" cy="605833"/>
                </a:xfrm>
                <a:prstGeom prst="ellipse">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303" name="Google Shape;303;p4"/>
                <p:cNvSpPr/>
                <p:nvPr/>
              </p:nvSpPr>
              <p:spPr>
                <a:xfrm>
                  <a:off x="4798417" y="2286398"/>
                  <a:ext cx="368431" cy="334937"/>
                </a:xfrm>
                <a:custGeom>
                  <a:avLst/>
                  <a:gdLst/>
                  <a:ahLst/>
                  <a:cxnLst/>
                  <a:rect l="l" t="t" r="r" b="b"/>
                  <a:pathLst>
                    <a:path w="21600" h="21600" extrusionOk="0">
                      <a:moveTo>
                        <a:pt x="7364" y="14040"/>
                      </a:moveTo>
                      <a:lnTo>
                        <a:pt x="14236" y="14040"/>
                      </a:lnTo>
                      <a:cubicBezTo>
                        <a:pt x="14507" y="14040"/>
                        <a:pt x="14727" y="13798"/>
                        <a:pt x="14727" y="13500"/>
                      </a:cubicBezTo>
                      <a:cubicBezTo>
                        <a:pt x="14727" y="13203"/>
                        <a:pt x="14507" y="12960"/>
                        <a:pt x="14236" y="12960"/>
                      </a:cubicBezTo>
                      <a:lnTo>
                        <a:pt x="7364" y="12960"/>
                      </a:lnTo>
                      <a:cubicBezTo>
                        <a:pt x="7093" y="12960"/>
                        <a:pt x="6873" y="13203"/>
                        <a:pt x="6873" y="13500"/>
                      </a:cubicBezTo>
                      <a:cubicBezTo>
                        <a:pt x="6873" y="13798"/>
                        <a:pt x="7093" y="14040"/>
                        <a:pt x="7364" y="14040"/>
                      </a:cubicBezTo>
                      <a:moveTo>
                        <a:pt x="7364" y="11880"/>
                      </a:moveTo>
                      <a:lnTo>
                        <a:pt x="18164" y="11880"/>
                      </a:lnTo>
                      <a:cubicBezTo>
                        <a:pt x="18434" y="11880"/>
                        <a:pt x="18655" y="11638"/>
                        <a:pt x="18655" y="11340"/>
                      </a:cubicBezTo>
                      <a:cubicBezTo>
                        <a:pt x="18655" y="11043"/>
                        <a:pt x="18434" y="10800"/>
                        <a:pt x="18164" y="10800"/>
                      </a:cubicBezTo>
                      <a:lnTo>
                        <a:pt x="7364" y="10800"/>
                      </a:lnTo>
                      <a:cubicBezTo>
                        <a:pt x="7093" y="10800"/>
                        <a:pt x="6873" y="11043"/>
                        <a:pt x="6873" y="11340"/>
                      </a:cubicBezTo>
                      <a:cubicBezTo>
                        <a:pt x="6873" y="11638"/>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8"/>
                        <a:pt x="7855" y="19980"/>
                      </a:cubicBezTo>
                      <a:cubicBezTo>
                        <a:pt x="7855" y="19086"/>
                        <a:pt x="8514" y="18360"/>
                        <a:pt x="9327" y="18360"/>
                      </a:cubicBezTo>
                      <a:cubicBezTo>
                        <a:pt x="10141" y="18360"/>
                        <a:pt x="10800" y="19086"/>
                        <a:pt x="10800" y="19980"/>
                      </a:cubicBezTo>
                      <a:cubicBezTo>
                        <a:pt x="10800" y="20278"/>
                        <a:pt x="11020" y="20520"/>
                        <a:pt x="11291" y="20520"/>
                      </a:cubicBezTo>
                      <a:lnTo>
                        <a:pt x="14236" y="20520"/>
                      </a:lnTo>
                      <a:cubicBezTo>
                        <a:pt x="14507" y="20520"/>
                        <a:pt x="14727" y="20278"/>
                        <a:pt x="14727" y="19980"/>
                      </a:cubicBezTo>
                      <a:cubicBezTo>
                        <a:pt x="14727" y="19086"/>
                        <a:pt x="15386" y="18360"/>
                        <a:pt x="16200" y="18360"/>
                      </a:cubicBezTo>
                      <a:cubicBezTo>
                        <a:pt x="17014" y="18360"/>
                        <a:pt x="17673" y="19086"/>
                        <a:pt x="17673" y="19980"/>
                      </a:cubicBezTo>
                      <a:cubicBezTo>
                        <a:pt x="17673" y="20278"/>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8"/>
                        <a:pt x="18655" y="9180"/>
                      </a:cubicBezTo>
                      <a:cubicBezTo>
                        <a:pt x="18655" y="8883"/>
                        <a:pt x="18434" y="8640"/>
                        <a:pt x="18164" y="8640"/>
                      </a:cubicBezTo>
                      <a:lnTo>
                        <a:pt x="7364" y="8640"/>
                      </a:lnTo>
                      <a:cubicBezTo>
                        <a:pt x="7093" y="8640"/>
                        <a:pt x="6873" y="8883"/>
                        <a:pt x="6873" y="9180"/>
                      </a:cubicBezTo>
                      <a:cubicBezTo>
                        <a:pt x="6873" y="9478"/>
                        <a:pt x="7093" y="9720"/>
                        <a:pt x="7364" y="9720"/>
                      </a:cubicBezTo>
                      <a:moveTo>
                        <a:pt x="9327" y="19440"/>
                      </a:moveTo>
                      <a:cubicBezTo>
                        <a:pt x="9056" y="19440"/>
                        <a:pt x="8836" y="19683"/>
                        <a:pt x="8836" y="19980"/>
                      </a:cubicBezTo>
                      <a:lnTo>
                        <a:pt x="8836" y="21060"/>
                      </a:lnTo>
                      <a:cubicBezTo>
                        <a:pt x="8836" y="21358"/>
                        <a:pt x="9056" y="21600"/>
                        <a:pt x="9327" y="21600"/>
                      </a:cubicBezTo>
                      <a:cubicBezTo>
                        <a:pt x="9598" y="21600"/>
                        <a:pt x="9818" y="21358"/>
                        <a:pt x="9818" y="21060"/>
                      </a:cubicBezTo>
                      <a:lnTo>
                        <a:pt x="9818" y="19980"/>
                      </a:lnTo>
                      <a:cubicBezTo>
                        <a:pt x="9818" y="19683"/>
                        <a:pt x="9598" y="19440"/>
                        <a:pt x="9327" y="19440"/>
                      </a:cubicBezTo>
                      <a:moveTo>
                        <a:pt x="2455" y="15120"/>
                      </a:moveTo>
                      <a:lnTo>
                        <a:pt x="982" y="15120"/>
                      </a:lnTo>
                      <a:lnTo>
                        <a:pt x="982" y="1080"/>
                      </a:lnTo>
                      <a:lnTo>
                        <a:pt x="16691" y="1080"/>
                      </a:lnTo>
                      <a:lnTo>
                        <a:pt x="16691" y="2700"/>
                      </a:lnTo>
                      <a:cubicBezTo>
                        <a:pt x="16691" y="2998"/>
                        <a:pt x="16911" y="3240"/>
                        <a:pt x="17182" y="3240"/>
                      </a:cubicBezTo>
                      <a:cubicBezTo>
                        <a:pt x="17453" y="3240"/>
                        <a:pt x="17673" y="2998"/>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8"/>
                        <a:pt x="2945" y="15660"/>
                      </a:cubicBezTo>
                      <a:cubicBezTo>
                        <a:pt x="2945" y="15363"/>
                        <a:pt x="2725" y="15120"/>
                        <a:pt x="2455" y="15120"/>
                      </a:cubicBezTo>
                      <a:moveTo>
                        <a:pt x="16200" y="19440"/>
                      </a:moveTo>
                      <a:cubicBezTo>
                        <a:pt x="15929" y="19440"/>
                        <a:pt x="15709" y="19683"/>
                        <a:pt x="15709" y="19980"/>
                      </a:cubicBezTo>
                      <a:lnTo>
                        <a:pt x="15709" y="21060"/>
                      </a:lnTo>
                      <a:cubicBezTo>
                        <a:pt x="15709" y="21358"/>
                        <a:pt x="15929" y="21600"/>
                        <a:pt x="16200" y="21600"/>
                      </a:cubicBezTo>
                      <a:cubicBezTo>
                        <a:pt x="16471" y="21600"/>
                        <a:pt x="16691" y="21358"/>
                        <a:pt x="16691" y="21060"/>
                      </a:cubicBezTo>
                      <a:lnTo>
                        <a:pt x="16691" y="19980"/>
                      </a:lnTo>
                      <a:cubicBezTo>
                        <a:pt x="16691" y="19683"/>
                        <a:pt x="16471" y="19440"/>
                        <a:pt x="16200" y="19440"/>
                      </a:cubicBezTo>
                    </a:path>
                  </a:pathLst>
                </a:custGeom>
                <a:solidFill>
                  <a:schemeClr val="lt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350">
                    <a:solidFill>
                      <a:schemeClr val="dk1"/>
                    </a:solidFill>
                    <a:latin typeface="Gill Sans"/>
                    <a:ea typeface="Gill Sans"/>
                    <a:cs typeface="Gill Sans"/>
                    <a:sym typeface="Gill Sans"/>
                  </a:endParaRPr>
                </a:p>
              </p:txBody>
            </p:sp>
          </p:grpSp>
          <p:sp>
            <p:nvSpPr>
              <p:cNvPr id="304" name="Google Shape;304;p4"/>
              <p:cNvSpPr/>
              <p:nvPr/>
            </p:nvSpPr>
            <p:spPr>
              <a:xfrm>
                <a:off x="7025154" y="6122866"/>
                <a:ext cx="368431" cy="301443"/>
              </a:xfrm>
              <a:custGeom>
                <a:avLst/>
                <a:gdLst/>
                <a:ahLst/>
                <a:cxnLst/>
                <a:rect l="l" t="t"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5"/>
                      <a:pt x="879" y="4800"/>
                      <a:pt x="1964" y="4800"/>
                    </a:cubicBezTo>
                    <a:cubicBezTo>
                      <a:pt x="3048" y="4800"/>
                      <a:pt x="3927" y="3725"/>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5"/>
                      <a:pt x="879" y="13200"/>
                      <a:pt x="1964" y="13200"/>
                    </a:cubicBezTo>
                    <a:cubicBezTo>
                      <a:pt x="3048" y="13200"/>
                      <a:pt x="3927" y="12125"/>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5"/>
                      <a:pt x="6770" y="13200"/>
                      <a:pt x="7855" y="13200"/>
                    </a:cubicBezTo>
                    <a:lnTo>
                      <a:pt x="19636" y="13200"/>
                    </a:lnTo>
                    <a:cubicBezTo>
                      <a:pt x="20721" y="13200"/>
                      <a:pt x="21600" y="12125"/>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5"/>
                      <a:pt x="6770" y="21600"/>
                      <a:pt x="7855" y="21600"/>
                    </a:cubicBezTo>
                    <a:lnTo>
                      <a:pt x="19636" y="21600"/>
                    </a:lnTo>
                    <a:cubicBezTo>
                      <a:pt x="20721" y="21600"/>
                      <a:pt x="21600" y="20525"/>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5"/>
                      <a:pt x="21600" y="2400"/>
                    </a:cubicBezTo>
                    <a:cubicBezTo>
                      <a:pt x="21600" y="1075"/>
                      <a:pt x="20721" y="1"/>
                      <a:pt x="19636" y="1"/>
                    </a:cubicBezTo>
                    <a:lnTo>
                      <a:pt x="7855" y="1"/>
                    </a:lnTo>
                    <a:cubicBezTo>
                      <a:pt x="6770" y="1"/>
                      <a:pt x="5891" y="1075"/>
                      <a:pt x="5891" y="2400"/>
                    </a:cubicBezTo>
                    <a:cubicBezTo>
                      <a:pt x="5891" y="3725"/>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5"/>
                      <a:pt x="879" y="21600"/>
                      <a:pt x="1964" y="21600"/>
                    </a:cubicBezTo>
                    <a:cubicBezTo>
                      <a:pt x="3048" y="21600"/>
                      <a:pt x="3927" y="20525"/>
                      <a:pt x="3927" y="19200"/>
                    </a:cubicBezTo>
                    <a:cubicBezTo>
                      <a:pt x="3927" y="17875"/>
                      <a:pt x="3048" y="16800"/>
                      <a:pt x="1964" y="16800"/>
                    </a:cubicBezTo>
                  </a:path>
                </a:pathLst>
              </a:custGeom>
              <a:solidFill>
                <a:schemeClr val="lt1"/>
              </a:solidFill>
              <a:ln>
                <a:noFill/>
              </a:ln>
            </p:spPr>
            <p:txBody>
              <a:bodyPr spcFirstLastPara="1" wrap="square" lIns="28575" tIns="28575" rIns="28575" bIns="28575" anchor="ctr" anchorCtr="0">
                <a:noAutofit/>
              </a:bodyPr>
              <a:lstStyle/>
              <a:p>
                <a:pPr marL="0" marR="0" lvl="0" indent="0" algn="l" rtl="0">
                  <a:spcBef>
                    <a:spcPts val="0"/>
                  </a:spcBef>
                  <a:spcAft>
                    <a:spcPts val="0"/>
                  </a:spcAft>
                  <a:buNone/>
                </a:pPr>
                <a:endParaRPr sz="1350">
                  <a:solidFill>
                    <a:schemeClr val="dk1"/>
                  </a:solidFill>
                  <a:latin typeface="Gill Sans"/>
                  <a:ea typeface="Gill Sans"/>
                  <a:cs typeface="Gill Sans"/>
                  <a:sym typeface="Gill Sans"/>
                </a:endParaRPr>
              </a:p>
            </p:txBody>
          </p:sp>
          <p:grpSp>
            <p:nvGrpSpPr>
              <p:cNvPr id="305" name="Google Shape;305;p4"/>
              <p:cNvGrpSpPr/>
              <p:nvPr/>
            </p:nvGrpSpPr>
            <p:grpSpPr>
              <a:xfrm>
                <a:off x="3022144" y="848585"/>
                <a:ext cx="2781493" cy="916370"/>
                <a:chOff x="131548" y="4001326"/>
                <a:chExt cx="1735498" cy="916370"/>
              </a:xfrm>
            </p:grpSpPr>
            <p:sp>
              <p:nvSpPr>
                <p:cNvPr id="306" name="Google Shape;306;p4"/>
                <p:cNvSpPr/>
                <p:nvPr/>
              </p:nvSpPr>
              <p:spPr>
                <a:xfrm>
                  <a:off x="148545" y="4271365"/>
                  <a:ext cx="1718501" cy="64633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Khi lượng dũ liệu ngày càng tăng vượt quá khả năng xử lý của các hệ thống truyền thống</a:t>
                  </a:r>
                  <a:endParaRPr sz="1400">
                    <a:solidFill>
                      <a:schemeClr val="dk1"/>
                    </a:solidFill>
                    <a:latin typeface="Arial"/>
                    <a:ea typeface="Arial"/>
                    <a:cs typeface="Arial"/>
                    <a:sym typeface="Arial"/>
                  </a:endParaRPr>
                </a:p>
              </p:txBody>
            </p:sp>
            <p:sp>
              <p:nvSpPr>
                <p:cNvPr id="307" name="Google Shape;307;p4"/>
                <p:cNvSpPr/>
                <p:nvPr/>
              </p:nvSpPr>
              <p:spPr>
                <a:xfrm>
                  <a:off x="131548" y="4001326"/>
                  <a:ext cx="1660405" cy="21544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1990s: Thuật ngữ Big Data</a:t>
                  </a:r>
                  <a:endParaRPr sz="1400" b="1">
                    <a:solidFill>
                      <a:schemeClr val="dk1"/>
                    </a:solidFill>
                    <a:latin typeface="Arial"/>
                    <a:ea typeface="Arial"/>
                    <a:cs typeface="Arial"/>
                    <a:sym typeface="Arial"/>
                  </a:endParaRPr>
                </a:p>
              </p:txBody>
            </p:sp>
          </p:grpSp>
          <p:grpSp>
            <p:nvGrpSpPr>
              <p:cNvPr id="308" name="Google Shape;308;p4"/>
              <p:cNvGrpSpPr/>
              <p:nvPr/>
            </p:nvGrpSpPr>
            <p:grpSpPr>
              <a:xfrm>
                <a:off x="3109816" y="3251821"/>
                <a:ext cx="2573467" cy="786979"/>
                <a:chOff x="186251" y="3858081"/>
                <a:chExt cx="1605701" cy="786979"/>
              </a:xfrm>
            </p:grpSpPr>
            <p:sp>
              <p:nvSpPr>
                <p:cNvPr id="309" name="Google Shape;309;p4"/>
                <p:cNvSpPr/>
                <p:nvPr/>
              </p:nvSpPr>
              <p:spPr>
                <a:xfrm>
                  <a:off x="186251" y="4214173"/>
                  <a:ext cx="1605701" cy="43088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Các công nghệ lưu trữ và xử lý dữ liệu lớn phát triển mạnh mẽ</a:t>
                  </a:r>
                  <a:endParaRPr sz="1400">
                    <a:solidFill>
                      <a:schemeClr val="dk1"/>
                    </a:solidFill>
                    <a:latin typeface="Arial"/>
                    <a:ea typeface="Arial"/>
                    <a:cs typeface="Arial"/>
                    <a:sym typeface="Arial"/>
                  </a:endParaRPr>
                </a:p>
              </p:txBody>
            </p:sp>
            <p:sp>
              <p:nvSpPr>
                <p:cNvPr id="310" name="Google Shape;310;p4"/>
                <p:cNvSpPr/>
                <p:nvPr/>
              </p:nvSpPr>
              <p:spPr>
                <a:xfrm>
                  <a:off x="386708" y="3858081"/>
                  <a:ext cx="1262219" cy="21544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00" b="1">
                      <a:solidFill>
                        <a:schemeClr val="dk1"/>
                      </a:solidFill>
                      <a:latin typeface="Arial"/>
                      <a:ea typeface="Arial"/>
                      <a:cs typeface="Arial"/>
                      <a:sym typeface="Arial"/>
                    </a:rPr>
                    <a:t>2010 - nay</a:t>
                  </a:r>
                  <a:endParaRPr sz="1400" b="1">
                    <a:solidFill>
                      <a:schemeClr val="dk1"/>
                    </a:solidFill>
                    <a:latin typeface="Arial"/>
                    <a:ea typeface="Arial"/>
                    <a:cs typeface="Arial"/>
                    <a:sym typeface="Arial"/>
                  </a:endParaRPr>
                </a:p>
              </p:txBody>
            </p:sp>
          </p:grpSp>
          <p:grpSp>
            <p:nvGrpSpPr>
              <p:cNvPr id="311" name="Google Shape;311;p4"/>
              <p:cNvGrpSpPr/>
              <p:nvPr/>
            </p:nvGrpSpPr>
            <p:grpSpPr>
              <a:xfrm>
                <a:off x="6259867" y="1892139"/>
                <a:ext cx="2386458" cy="1003640"/>
                <a:chOff x="356988" y="3771640"/>
                <a:chExt cx="1489018" cy="1003640"/>
              </a:xfrm>
            </p:grpSpPr>
            <p:sp>
              <p:nvSpPr>
                <p:cNvPr id="312" name="Google Shape;312;p4"/>
                <p:cNvSpPr/>
                <p:nvPr/>
              </p:nvSpPr>
              <p:spPr>
                <a:xfrm>
                  <a:off x="356988" y="4128949"/>
                  <a:ext cx="1489018" cy="646331"/>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Công nghệ lưu trữ và xử lý dữ liệu lớn đầu tiên. Mở đường cho các công nghệ xử lý Big Data sau này</a:t>
                  </a:r>
                  <a:endParaRPr sz="1400">
                    <a:solidFill>
                      <a:schemeClr val="dk1"/>
                    </a:solidFill>
                    <a:latin typeface="Arial"/>
                    <a:ea typeface="Arial"/>
                    <a:cs typeface="Arial"/>
                    <a:sym typeface="Arial"/>
                  </a:endParaRPr>
                </a:p>
              </p:txBody>
            </p:sp>
            <p:sp>
              <p:nvSpPr>
                <p:cNvPr id="313" name="Google Shape;313;p4"/>
                <p:cNvSpPr/>
                <p:nvPr/>
              </p:nvSpPr>
              <p:spPr>
                <a:xfrm>
                  <a:off x="557210" y="3771640"/>
                  <a:ext cx="1262219"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1">
                      <a:solidFill>
                        <a:schemeClr val="dk1"/>
                      </a:solidFill>
                      <a:latin typeface="Arial"/>
                      <a:ea typeface="Arial"/>
                      <a:cs typeface="Arial"/>
                      <a:sym typeface="Arial"/>
                    </a:rPr>
                    <a:t>2000s: Hadoop ra đời</a:t>
                  </a:r>
                  <a:endParaRPr sz="1400" b="1">
                    <a:solidFill>
                      <a:schemeClr val="dk1"/>
                    </a:solidFill>
                    <a:latin typeface="Arial"/>
                    <a:ea typeface="Arial"/>
                    <a:cs typeface="Arial"/>
                    <a:sym typeface="Arial"/>
                  </a:endParaRPr>
                </a:p>
              </p:txBody>
            </p:sp>
          </p:grpSp>
        </p:grpSp>
        <p:pic>
          <p:nvPicPr>
            <p:cNvPr id="315" name="Google Shape;315;p4" descr="Big Data Technology Series – Part 3 | Max Kanaskar's Blog"/>
            <p:cNvPicPr preferRelativeResize="0"/>
            <p:nvPr/>
          </p:nvPicPr>
          <p:blipFill rotWithShape="1">
            <a:blip r:embed="rId3">
              <a:alphaModFix/>
            </a:blip>
            <a:srcRect/>
            <a:stretch/>
          </p:blipFill>
          <p:spPr>
            <a:xfrm>
              <a:off x="1279743" y="1500923"/>
              <a:ext cx="3687234" cy="3687234"/>
            </a:xfrm>
            <a:prstGeom prst="rect">
              <a:avLst/>
            </a:prstGeom>
            <a:noFill/>
            <a:ln>
              <a:noFill/>
            </a:ln>
          </p:spPr>
        </p:pic>
      </p:grpSp>
      <p:pic>
        <p:nvPicPr>
          <p:cNvPr id="316" name="Google Shape;316;p4" descr="Khái niệm Phân tích hiệu quả hoạt động kinh doanh - Viết Thuê Luận Văn Thạc  Sĩ"/>
          <p:cNvPicPr preferRelativeResize="0"/>
          <p:nvPr/>
        </p:nvPicPr>
        <p:blipFill rotWithShape="1">
          <a:blip r:embed="rId4">
            <a:alphaModFix/>
          </a:blip>
          <a:srcRect/>
          <a:stretch/>
        </p:blipFill>
        <p:spPr>
          <a:xfrm>
            <a:off x="5217396" y="4649117"/>
            <a:ext cx="2107965" cy="1353866"/>
          </a:xfrm>
          <a:prstGeom prst="rect">
            <a:avLst/>
          </a:prstGeom>
          <a:noFill/>
          <a:ln>
            <a:noFill/>
          </a:ln>
        </p:spPr>
      </p:pic>
      <p:pic>
        <p:nvPicPr>
          <p:cNvPr id="317" name="Google Shape;317;p4" descr="Artificial intelligence (AI) | Definition, Examples, Types, Applications,  Companies, &amp; Facts | Britannica"/>
          <p:cNvPicPr preferRelativeResize="0"/>
          <p:nvPr/>
        </p:nvPicPr>
        <p:blipFill rotWithShape="1">
          <a:blip r:embed="rId5">
            <a:alphaModFix/>
          </a:blip>
          <a:srcRect/>
          <a:stretch/>
        </p:blipFill>
        <p:spPr>
          <a:xfrm>
            <a:off x="7640840" y="4649116"/>
            <a:ext cx="1753947" cy="1313767"/>
          </a:xfrm>
          <a:prstGeom prst="rect">
            <a:avLst/>
          </a:prstGeom>
          <a:noFill/>
          <a:ln>
            <a:noFill/>
          </a:ln>
        </p:spPr>
      </p:pic>
      <p:pic>
        <p:nvPicPr>
          <p:cNvPr id="318" name="Google Shape;318;p4" descr="Yêu cầu đối với nhiệm vụ KHCN Bộ Y tế"/>
          <p:cNvPicPr preferRelativeResize="0"/>
          <p:nvPr/>
        </p:nvPicPr>
        <p:blipFill rotWithShape="1">
          <a:blip r:embed="rId6">
            <a:alphaModFix/>
          </a:blip>
          <a:srcRect/>
          <a:stretch/>
        </p:blipFill>
        <p:spPr>
          <a:xfrm>
            <a:off x="9763699" y="4689216"/>
            <a:ext cx="2064120" cy="12736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22"/>
        <p:cNvGrpSpPr/>
        <p:nvPr/>
      </p:nvGrpSpPr>
      <p:grpSpPr>
        <a:xfrm>
          <a:off x="0" y="0"/>
          <a:ext cx="0" cy="0"/>
          <a:chOff x="0" y="0"/>
          <a:chExt cx="0" cy="0"/>
        </a:xfrm>
      </p:grpSpPr>
      <p:pic>
        <p:nvPicPr>
          <p:cNvPr id="323" name="Google Shape;323;p5" descr="5 V's of Big Data Demystified - Shiksha Online"/>
          <p:cNvPicPr preferRelativeResize="0"/>
          <p:nvPr/>
        </p:nvPicPr>
        <p:blipFill rotWithShape="1">
          <a:blip r:embed="rId3">
            <a:alphaModFix/>
          </a:blip>
          <a:srcRect/>
          <a:stretch/>
        </p:blipFill>
        <p:spPr>
          <a:xfrm>
            <a:off x="243191" y="214009"/>
            <a:ext cx="11753423" cy="64134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mino bianco con freccia Solution Stock Illustration | Adobe Stock">
            <a:extLst>
              <a:ext uri="{FF2B5EF4-FFF2-40B4-BE49-F238E27FC236}">
                <a16:creationId xmlns:a16="http://schemas.microsoft.com/office/drawing/2014/main" id="{956E171F-F584-8C14-7639-434BFD28BB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584" y="4110890"/>
            <a:ext cx="2300801" cy="1946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Kỹ năng giải quyết vấn đề cần phải học hỏi? | TBSVN">
            <a:extLst>
              <a:ext uri="{FF2B5EF4-FFF2-40B4-BE49-F238E27FC236}">
                <a16:creationId xmlns:a16="http://schemas.microsoft.com/office/drawing/2014/main" id="{882EAB81-3E7F-C3C8-F070-F8C9CDA9F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84" y="3913796"/>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FA57448-3877-5A89-8E27-EF77DA54E4AA}"/>
              </a:ext>
            </a:extLst>
          </p:cNvPr>
          <p:cNvGrpSpPr/>
          <p:nvPr/>
        </p:nvGrpSpPr>
        <p:grpSpPr>
          <a:xfrm>
            <a:off x="7881418" y="1248564"/>
            <a:ext cx="2680677" cy="1943127"/>
            <a:chOff x="8233111" y="919313"/>
            <a:chExt cx="2680677" cy="1943127"/>
          </a:xfrm>
        </p:grpSpPr>
        <p:pic>
          <p:nvPicPr>
            <p:cNvPr id="3" name="Picture 2">
              <a:extLst>
                <a:ext uri="{FF2B5EF4-FFF2-40B4-BE49-F238E27FC236}">
                  <a16:creationId xmlns:a16="http://schemas.microsoft.com/office/drawing/2014/main" id="{EFBBE5DA-5DFF-898F-2DE9-B22F058D2262}"/>
                </a:ext>
              </a:extLst>
            </p:cNvPr>
            <p:cNvPicPr>
              <a:picLocks noChangeAspect="1"/>
            </p:cNvPicPr>
            <p:nvPr/>
          </p:nvPicPr>
          <p:blipFill>
            <a:blip r:embed="rId4"/>
            <a:stretch>
              <a:fillRect/>
            </a:stretch>
          </p:blipFill>
          <p:spPr>
            <a:xfrm>
              <a:off x="8831383" y="919313"/>
              <a:ext cx="1374715" cy="1374715"/>
            </a:xfrm>
            <a:prstGeom prst="rect">
              <a:avLst/>
            </a:prstGeom>
          </p:spPr>
        </p:pic>
        <p:sp>
          <p:nvSpPr>
            <p:cNvPr id="7" name="TextBox 6">
              <a:extLst>
                <a:ext uri="{FF2B5EF4-FFF2-40B4-BE49-F238E27FC236}">
                  <a16:creationId xmlns:a16="http://schemas.microsoft.com/office/drawing/2014/main" id="{3FD127CA-9EFE-B88E-2BB7-8A5E78F1B863}"/>
                </a:ext>
              </a:extLst>
            </p:cNvPr>
            <p:cNvSpPr txBox="1"/>
            <p:nvPr/>
          </p:nvSpPr>
          <p:spPr>
            <a:xfrm>
              <a:off x="8233111" y="2493108"/>
              <a:ext cx="2680677" cy="369332"/>
            </a:xfrm>
            <a:prstGeom prst="rect">
              <a:avLst/>
            </a:prstGeom>
            <a:noFill/>
          </p:spPr>
          <p:txBody>
            <a:bodyPr wrap="square">
              <a:spAutoFit/>
            </a:bodyPr>
            <a:lstStyle/>
            <a:p>
              <a:r>
                <a:rPr lang="en-US" sz="1800" b="1">
                  <a:solidFill>
                    <a:srgbClr val="00B050"/>
                  </a:solidFill>
                </a:rPr>
                <a:t>Làm thế nào để xử lý ?</a:t>
              </a:r>
            </a:p>
          </p:txBody>
        </p:sp>
      </p:grpSp>
      <p:grpSp>
        <p:nvGrpSpPr>
          <p:cNvPr id="10" name="Group 9">
            <a:extLst>
              <a:ext uri="{FF2B5EF4-FFF2-40B4-BE49-F238E27FC236}">
                <a16:creationId xmlns:a16="http://schemas.microsoft.com/office/drawing/2014/main" id="{380E1B05-671C-41B5-B331-DD4CE06260BE}"/>
              </a:ext>
            </a:extLst>
          </p:cNvPr>
          <p:cNvGrpSpPr/>
          <p:nvPr/>
        </p:nvGrpSpPr>
        <p:grpSpPr>
          <a:xfrm>
            <a:off x="3337172" y="1170411"/>
            <a:ext cx="2922187" cy="2101474"/>
            <a:chOff x="3213153" y="753150"/>
            <a:chExt cx="2922187" cy="2101474"/>
          </a:xfrm>
        </p:grpSpPr>
        <p:sp>
          <p:nvSpPr>
            <p:cNvPr id="4" name="TextBox 3">
              <a:extLst>
                <a:ext uri="{FF2B5EF4-FFF2-40B4-BE49-F238E27FC236}">
                  <a16:creationId xmlns:a16="http://schemas.microsoft.com/office/drawing/2014/main" id="{451249DB-4DD6-B02B-77AF-7E9906C5E3A0}"/>
                </a:ext>
              </a:extLst>
            </p:cNvPr>
            <p:cNvSpPr txBox="1"/>
            <p:nvPr/>
          </p:nvSpPr>
          <p:spPr>
            <a:xfrm>
              <a:off x="3213153" y="2485292"/>
              <a:ext cx="2922187" cy="369332"/>
            </a:xfrm>
            <a:prstGeom prst="rect">
              <a:avLst/>
            </a:prstGeom>
            <a:noFill/>
          </p:spPr>
          <p:txBody>
            <a:bodyPr wrap="square" rtlCol="0">
              <a:spAutoFit/>
            </a:bodyPr>
            <a:lstStyle/>
            <a:p>
              <a:r>
                <a:rPr lang="en-US" sz="1800" b="1">
                  <a:solidFill>
                    <a:srgbClr val="00B050"/>
                  </a:solidFill>
                </a:rPr>
                <a:t>Làm thế nào để lưu trữ ?</a:t>
              </a:r>
            </a:p>
          </p:txBody>
        </p:sp>
        <p:pic>
          <p:nvPicPr>
            <p:cNvPr id="1028" name="Picture 4" descr="Stick Figure Working On Database | Great PowerPoint ClipArt for - Clip Art  Library">
              <a:extLst>
                <a:ext uri="{FF2B5EF4-FFF2-40B4-BE49-F238E27FC236}">
                  <a16:creationId xmlns:a16="http://schemas.microsoft.com/office/drawing/2014/main" id="{F847FAEC-4722-9CFB-E599-F12594E16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5985" y="753150"/>
              <a:ext cx="1374716" cy="17321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B8931AB6-736C-3DB2-568C-9AB7070B574E}"/>
              </a:ext>
            </a:extLst>
          </p:cNvPr>
          <p:cNvGrpSpPr/>
          <p:nvPr/>
        </p:nvGrpSpPr>
        <p:grpSpPr>
          <a:xfrm>
            <a:off x="5370701" y="3899086"/>
            <a:ext cx="3124620" cy="2157835"/>
            <a:chOff x="5131937" y="3585426"/>
            <a:chExt cx="3124620" cy="2157835"/>
          </a:xfrm>
        </p:grpSpPr>
        <p:pic>
          <p:nvPicPr>
            <p:cNvPr id="2052" name="Picture 4" descr="Cơ sở dữ liệu Database là gì? Có những loại Database nào?">
              <a:extLst>
                <a:ext uri="{FF2B5EF4-FFF2-40B4-BE49-F238E27FC236}">
                  <a16:creationId xmlns:a16="http://schemas.microsoft.com/office/drawing/2014/main" id="{69417C1E-0308-1023-DBA1-C5B0754E6C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31937" y="3585426"/>
              <a:ext cx="3124620" cy="17885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A59CD7-B752-FDB7-29C9-B3AB029ECF45}"/>
                </a:ext>
              </a:extLst>
            </p:cNvPr>
            <p:cNvSpPr txBox="1"/>
            <p:nvPr/>
          </p:nvSpPr>
          <p:spPr>
            <a:xfrm>
              <a:off x="5915231" y="5373929"/>
              <a:ext cx="1558032" cy="369332"/>
            </a:xfrm>
            <a:prstGeom prst="rect">
              <a:avLst/>
            </a:prstGeom>
            <a:noFill/>
          </p:spPr>
          <p:txBody>
            <a:bodyPr wrap="square" rtlCol="0">
              <a:spAutoFit/>
            </a:bodyPr>
            <a:lstStyle/>
            <a:p>
              <a:pPr algn="ctr"/>
              <a:r>
                <a:rPr lang="en-US" sz="1800" b="1">
                  <a:solidFill>
                    <a:srgbClr val="FF0000"/>
                  </a:solidFill>
                </a:rPr>
                <a:t>Hệ phân tán</a:t>
              </a:r>
            </a:p>
          </p:txBody>
        </p:sp>
      </p:grpSp>
    </p:spTree>
    <p:extLst>
      <p:ext uri="{BB962C8B-B14F-4D97-AF65-F5344CB8AC3E}">
        <p14:creationId xmlns:p14="http://schemas.microsoft.com/office/powerpoint/2010/main" val="419683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93000">
              <a:schemeClr val="tx1"/>
            </a:gs>
            <a:gs pos="81000">
              <a:schemeClr val="accent6">
                <a:lumMod val="50000"/>
              </a:schemeClr>
            </a:gs>
            <a:gs pos="27000">
              <a:schemeClr val="tx1"/>
            </a:gs>
            <a:gs pos="8000">
              <a:schemeClr val="tx1"/>
            </a:gs>
            <a:gs pos="0">
              <a:schemeClr val="tx1"/>
            </a:gs>
            <a:gs pos="99000">
              <a:schemeClr val="tx1"/>
            </a:gs>
          </a:gsLst>
          <a:lin ang="126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1ABF2-C3CD-A49A-C5A6-454C9302C2DE}"/>
              </a:ext>
            </a:extLst>
          </p:cNvPr>
          <p:cNvSpPr>
            <a:spLocks noGrp="1"/>
          </p:cNvSpPr>
          <p:nvPr>
            <p:ph type="title"/>
          </p:nvPr>
        </p:nvSpPr>
        <p:spPr/>
        <p:txBody>
          <a:bodyPr/>
          <a:lstStyle/>
          <a:p>
            <a:r>
              <a:rPr lang="en-US" b="1">
                <a:solidFill>
                  <a:schemeClr val="bg1"/>
                </a:solidFill>
              </a:rPr>
              <a:t>HDFS, MinIO</a:t>
            </a:r>
          </a:p>
        </p:txBody>
      </p:sp>
      <p:sp>
        <p:nvSpPr>
          <p:cNvPr id="3" name="Subtitle 2">
            <a:extLst>
              <a:ext uri="{FF2B5EF4-FFF2-40B4-BE49-F238E27FC236}">
                <a16:creationId xmlns:a16="http://schemas.microsoft.com/office/drawing/2014/main" id="{1337981D-9378-3716-424D-C7F5BDF51821}"/>
              </a:ext>
            </a:extLst>
          </p:cNvPr>
          <p:cNvSpPr>
            <a:spLocks noGrp="1"/>
          </p:cNvSpPr>
          <p:nvPr>
            <p:ph type="subTitle" idx="1"/>
          </p:nvPr>
        </p:nvSpPr>
        <p:spPr/>
        <p:txBody>
          <a:bodyPr/>
          <a:lstStyle/>
          <a:p>
            <a:r>
              <a:rPr lang="en-US">
                <a:solidFill>
                  <a:schemeClr val="bg1"/>
                </a:solidFill>
              </a:rPr>
              <a:t>Giải pháp lưu trữ</a:t>
            </a:r>
          </a:p>
        </p:txBody>
      </p:sp>
    </p:spTree>
    <p:extLst>
      <p:ext uri="{BB962C8B-B14F-4D97-AF65-F5344CB8AC3E}">
        <p14:creationId xmlns:p14="http://schemas.microsoft.com/office/powerpoint/2010/main" val="2643072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lt1">
            <a:alpha val="95686"/>
          </a:schemeClr>
        </a:solidFill>
        <a:effectLst/>
      </p:bgPr>
    </p:bg>
    <p:spTree>
      <p:nvGrpSpPr>
        <p:cNvPr id="1" name="Shape 237"/>
        <p:cNvGrpSpPr/>
        <p:nvPr/>
      </p:nvGrpSpPr>
      <p:grpSpPr>
        <a:xfrm>
          <a:off x="0" y="0"/>
          <a:ext cx="0" cy="0"/>
          <a:chOff x="0" y="0"/>
          <a:chExt cx="0" cy="0"/>
        </a:xfrm>
      </p:grpSpPr>
      <p:sp>
        <p:nvSpPr>
          <p:cNvPr id="239" name="Google Shape;239;p2"/>
          <p:cNvSpPr txBox="1"/>
          <p:nvPr/>
        </p:nvSpPr>
        <p:spPr>
          <a:xfrm>
            <a:off x="2040167" y="1857794"/>
            <a:ext cx="5221476" cy="438163"/>
          </a:xfrm>
          <a:prstGeom prst="rect">
            <a:avLst/>
          </a:prstGeom>
          <a:noFill/>
          <a:ln>
            <a:noFill/>
          </a:ln>
        </p:spPr>
        <p:txBody>
          <a:bodyPr spcFirstLastPara="1" wrap="square" lIns="0" tIns="8850" rIns="0" bIns="0" anchor="t" anchorCtr="0">
            <a:spAutoFit/>
          </a:bodyPr>
          <a:lstStyle/>
          <a:p>
            <a:pPr marL="7701" marR="0" lvl="0" indent="0" algn="l" rtl="0">
              <a:spcBef>
                <a:spcPts val="0"/>
              </a:spcBef>
              <a:spcAft>
                <a:spcPts val="0"/>
              </a:spcAft>
              <a:buNone/>
            </a:pPr>
            <a:r>
              <a:rPr lang="en-US" sz="2789">
                <a:solidFill>
                  <a:schemeClr val="dk1"/>
                </a:solidFill>
                <a:latin typeface="Verdana"/>
                <a:ea typeface="Verdana"/>
                <a:cs typeface="Verdana"/>
                <a:sym typeface="Verdana"/>
              </a:rPr>
              <a:t>Nó là gì ?</a:t>
            </a:r>
            <a:endParaRPr sz="2789">
              <a:solidFill>
                <a:schemeClr val="dk1"/>
              </a:solidFill>
              <a:latin typeface="Verdana"/>
              <a:ea typeface="Verdana"/>
              <a:cs typeface="Verdana"/>
              <a:sym typeface="Verdana"/>
            </a:endParaRPr>
          </a:p>
        </p:txBody>
      </p:sp>
      <p:grpSp>
        <p:nvGrpSpPr>
          <p:cNvPr id="240" name="Google Shape;240;p2"/>
          <p:cNvGrpSpPr/>
          <p:nvPr/>
        </p:nvGrpSpPr>
        <p:grpSpPr>
          <a:xfrm>
            <a:off x="879712" y="2653264"/>
            <a:ext cx="6913706" cy="438163"/>
            <a:chOff x="879712" y="2653264"/>
            <a:chExt cx="6913706" cy="438163"/>
          </a:xfrm>
        </p:grpSpPr>
        <p:sp>
          <p:nvSpPr>
            <p:cNvPr id="241" name="Google Shape;241;p2"/>
            <p:cNvSpPr txBox="1"/>
            <p:nvPr/>
          </p:nvSpPr>
          <p:spPr>
            <a:xfrm>
              <a:off x="2040168" y="2653264"/>
              <a:ext cx="5753250" cy="438163"/>
            </a:xfrm>
            <a:prstGeom prst="rect">
              <a:avLst/>
            </a:prstGeom>
            <a:noFill/>
            <a:ln>
              <a:noFill/>
            </a:ln>
          </p:spPr>
          <p:txBody>
            <a:bodyPr spcFirstLastPara="1" wrap="square" lIns="0" tIns="8850" rIns="0" bIns="0" anchor="t" anchorCtr="0">
              <a:spAutoFit/>
            </a:bodyPr>
            <a:lstStyle/>
            <a:p>
              <a:pPr marL="7701" marR="0" lvl="0" indent="0" algn="l" rtl="0">
                <a:spcBef>
                  <a:spcPts val="0"/>
                </a:spcBef>
                <a:spcAft>
                  <a:spcPts val="0"/>
                </a:spcAft>
                <a:buNone/>
              </a:pPr>
              <a:r>
                <a:rPr lang="en-US" sz="2789">
                  <a:solidFill>
                    <a:schemeClr val="dk1"/>
                  </a:solidFill>
                  <a:latin typeface="Verdana"/>
                  <a:ea typeface="Verdana"/>
                  <a:cs typeface="Verdana"/>
                  <a:sym typeface="Verdana"/>
                </a:rPr>
                <a:t>Kiến trúc của HDFS và Minio</a:t>
              </a:r>
              <a:endParaRPr sz="2789">
                <a:solidFill>
                  <a:schemeClr val="dk1"/>
                </a:solidFill>
                <a:latin typeface="Verdana"/>
                <a:ea typeface="Verdana"/>
                <a:cs typeface="Verdana"/>
                <a:sym typeface="Verdana"/>
              </a:endParaRPr>
            </a:p>
          </p:txBody>
        </p:sp>
        <p:sp>
          <p:nvSpPr>
            <p:cNvPr id="242" name="Google Shape;242;p2"/>
            <p:cNvSpPr/>
            <p:nvPr/>
          </p:nvSpPr>
          <p:spPr>
            <a:xfrm>
              <a:off x="879712" y="2716217"/>
              <a:ext cx="760117" cy="358495"/>
            </a:xfrm>
            <a:custGeom>
              <a:avLst/>
              <a:gdLst/>
              <a:ahLst/>
              <a:cxnLst/>
              <a:rect l="l" t="t" r="r" b="b"/>
              <a:pathLst>
                <a:path w="1253489" h="591185" extrusionOk="0">
                  <a:moveTo>
                    <a:pt x="957717" y="590985"/>
                  </a:moveTo>
                  <a:lnTo>
                    <a:pt x="0" y="590985"/>
                  </a:lnTo>
                  <a:lnTo>
                    <a:pt x="0" y="0"/>
                  </a:lnTo>
                  <a:lnTo>
                    <a:pt x="957717" y="0"/>
                  </a:lnTo>
                  <a:lnTo>
                    <a:pt x="1253209" y="295492"/>
                  </a:lnTo>
                  <a:lnTo>
                    <a:pt x="957717" y="590985"/>
                  </a:lnTo>
                  <a:close/>
                </a:path>
              </a:pathLst>
            </a:custGeom>
            <a:solidFill>
              <a:srgbClr val="57595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2">
                <a:solidFill>
                  <a:schemeClr val="dk1"/>
                </a:solidFill>
                <a:latin typeface="Gill Sans"/>
                <a:ea typeface="Gill Sans"/>
                <a:cs typeface="Gill Sans"/>
                <a:sym typeface="Gill Sans"/>
              </a:endParaRPr>
            </a:p>
          </p:txBody>
        </p:sp>
        <p:sp>
          <p:nvSpPr>
            <p:cNvPr id="243" name="Google Shape;243;p2"/>
            <p:cNvSpPr txBox="1"/>
            <p:nvPr/>
          </p:nvSpPr>
          <p:spPr>
            <a:xfrm>
              <a:off x="1155713" y="2750352"/>
              <a:ext cx="118600" cy="253194"/>
            </a:xfrm>
            <a:prstGeom prst="rect">
              <a:avLst/>
            </a:prstGeom>
            <a:noFill/>
            <a:ln>
              <a:noFill/>
            </a:ln>
          </p:spPr>
          <p:txBody>
            <a:bodyPr spcFirstLastPara="1" wrap="square" lIns="0" tIns="10375" rIns="0" bIns="0" anchor="t" anchorCtr="0">
              <a:spAutoFit/>
            </a:bodyPr>
            <a:lstStyle/>
            <a:p>
              <a:pPr marL="7701" marR="0" lvl="0" indent="0" algn="l" rtl="0">
                <a:spcBef>
                  <a:spcPts val="0"/>
                </a:spcBef>
                <a:spcAft>
                  <a:spcPts val="0"/>
                </a:spcAft>
                <a:buNone/>
              </a:pPr>
              <a:r>
                <a:rPr lang="en-US" sz="1577" b="1">
                  <a:solidFill>
                    <a:schemeClr val="dk1"/>
                  </a:solidFill>
                  <a:latin typeface="Carlito"/>
                  <a:ea typeface="Carlito"/>
                  <a:cs typeface="Carlito"/>
                  <a:sym typeface="Carlito"/>
                </a:rPr>
                <a:t>2</a:t>
              </a:r>
              <a:endParaRPr sz="1577">
                <a:solidFill>
                  <a:schemeClr val="dk1"/>
                </a:solidFill>
                <a:latin typeface="Carlito"/>
                <a:ea typeface="Carlito"/>
                <a:cs typeface="Carlito"/>
                <a:sym typeface="Carlito"/>
              </a:endParaRPr>
            </a:p>
          </p:txBody>
        </p:sp>
      </p:grpSp>
      <p:grpSp>
        <p:nvGrpSpPr>
          <p:cNvPr id="244" name="Google Shape;244;p2"/>
          <p:cNvGrpSpPr/>
          <p:nvPr/>
        </p:nvGrpSpPr>
        <p:grpSpPr>
          <a:xfrm>
            <a:off x="879712" y="3448735"/>
            <a:ext cx="6648728" cy="438163"/>
            <a:chOff x="879712" y="3448735"/>
            <a:chExt cx="6648728" cy="438163"/>
          </a:xfrm>
        </p:grpSpPr>
        <p:sp>
          <p:nvSpPr>
            <p:cNvPr id="245" name="Google Shape;245;p2"/>
            <p:cNvSpPr txBox="1"/>
            <p:nvPr/>
          </p:nvSpPr>
          <p:spPr>
            <a:xfrm>
              <a:off x="2040167" y="3448735"/>
              <a:ext cx="5488273" cy="438163"/>
            </a:xfrm>
            <a:prstGeom prst="rect">
              <a:avLst/>
            </a:prstGeom>
            <a:noFill/>
            <a:ln>
              <a:noFill/>
            </a:ln>
          </p:spPr>
          <p:txBody>
            <a:bodyPr spcFirstLastPara="1" wrap="square" lIns="0" tIns="8850" rIns="0" bIns="0" anchor="t" anchorCtr="0">
              <a:spAutoFit/>
            </a:bodyPr>
            <a:lstStyle/>
            <a:p>
              <a:pPr marL="7701" marR="0" lvl="0" indent="0" algn="l" rtl="0">
                <a:spcBef>
                  <a:spcPts val="0"/>
                </a:spcBef>
                <a:spcAft>
                  <a:spcPts val="0"/>
                </a:spcAft>
                <a:buNone/>
              </a:pPr>
              <a:r>
                <a:rPr lang="en-US" sz="2789">
                  <a:solidFill>
                    <a:schemeClr val="dk1"/>
                  </a:solidFill>
                  <a:latin typeface="Verdana"/>
                  <a:ea typeface="Verdana"/>
                  <a:cs typeface="Verdana"/>
                  <a:sym typeface="Verdana"/>
                </a:rPr>
                <a:t>Các sản phẩm tương tự</a:t>
              </a:r>
              <a:endParaRPr sz="2789">
                <a:solidFill>
                  <a:schemeClr val="dk1"/>
                </a:solidFill>
                <a:latin typeface="Verdana"/>
                <a:ea typeface="Verdana"/>
                <a:cs typeface="Verdana"/>
                <a:sym typeface="Verdana"/>
              </a:endParaRPr>
            </a:p>
          </p:txBody>
        </p:sp>
        <p:grpSp>
          <p:nvGrpSpPr>
            <p:cNvPr id="246" name="Google Shape;246;p2"/>
            <p:cNvGrpSpPr/>
            <p:nvPr/>
          </p:nvGrpSpPr>
          <p:grpSpPr>
            <a:xfrm>
              <a:off x="879712" y="3511496"/>
              <a:ext cx="760117" cy="358495"/>
              <a:chOff x="879712" y="3511496"/>
              <a:chExt cx="760117" cy="358495"/>
            </a:xfrm>
          </p:grpSpPr>
          <p:sp>
            <p:nvSpPr>
              <p:cNvPr id="247" name="Google Shape;247;p2"/>
              <p:cNvSpPr/>
              <p:nvPr/>
            </p:nvSpPr>
            <p:spPr>
              <a:xfrm>
                <a:off x="879712" y="3511496"/>
                <a:ext cx="760117" cy="358495"/>
              </a:xfrm>
              <a:custGeom>
                <a:avLst/>
                <a:gdLst/>
                <a:ahLst/>
                <a:cxnLst/>
                <a:rect l="l" t="t" r="r" b="b"/>
                <a:pathLst>
                  <a:path w="1253489" h="591185" extrusionOk="0">
                    <a:moveTo>
                      <a:pt x="957717" y="590985"/>
                    </a:moveTo>
                    <a:lnTo>
                      <a:pt x="0" y="590985"/>
                    </a:lnTo>
                    <a:lnTo>
                      <a:pt x="0" y="0"/>
                    </a:lnTo>
                    <a:lnTo>
                      <a:pt x="957717" y="0"/>
                    </a:lnTo>
                    <a:lnTo>
                      <a:pt x="1253209" y="295492"/>
                    </a:lnTo>
                    <a:lnTo>
                      <a:pt x="957717" y="590985"/>
                    </a:lnTo>
                    <a:close/>
                  </a:path>
                </a:pathLst>
              </a:custGeom>
              <a:solidFill>
                <a:srgbClr val="57595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2">
                  <a:solidFill>
                    <a:schemeClr val="dk1"/>
                  </a:solidFill>
                  <a:latin typeface="Gill Sans"/>
                  <a:ea typeface="Gill Sans"/>
                  <a:cs typeface="Gill Sans"/>
                  <a:sym typeface="Gill Sans"/>
                </a:endParaRPr>
              </a:p>
            </p:txBody>
          </p:sp>
          <p:sp>
            <p:nvSpPr>
              <p:cNvPr id="248" name="Google Shape;248;p2"/>
              <p:cNvSpPr txBox="1"/>
              <p:nvPr/>
            </p:nvSpPr>
            <p:spPr>
              <a:xfrm>
                <a:off x="1155713" y="3545622"/>
                <a:ext cx="118600" cy="253194"/>
              </a:xfrm>
              <a:prstGeom prst="rect">
                <a:avLst/>
              </a:prstGeom>
              <a:noFill/>
              <a:ln>
                <a:noFill/>
              </a:ln>
            </p:spPr>
            <p:txBody>
              <a:bodyPr spcFirstLastPara="1" wrap="square" lIns="0" tIns="10375" rIns="0" bIns="0" anchor="t" anchorCtr="0">
                <a:spAutoFit/>
              </a:bodyPr>
              <a:lstStyle/>
              <a:p>
                <a:pPr marL="7701" marR="0" lvl="0" indent="0" algn="l" rtl="0">
                  <a:spcBef>
                    <a:spcPts val="0"/>
                  </a:spcBef>
                  <a:spcAft>
                    <a:spcPts val="0"/>
                  </a:spcAft>
                  <a:buNone/>
                </a:pPr>
                <a:r>
                  <a:rPr lang="en-US" sz="1577" b="1">
                    <a:solidFill>
                      <a:schemeClr val="dk1"/>
                    </a:solidFill>
                    <a:latin typeface="Carlito"/>
                    <a:ea typeface="Carlito"/>
                    <a:cs typeface="Carlito"/>
                    <a:sym typeface="Carlito"/>
                  </a:rPr>
                  <a:t>3</a:t>
                </a:r>
                <a:endParaRPr sz="1577">
                  <a:solidFill>
                    <a:schemeClr val="dk1"/>
                  </a:solidFill>
                  <a:latin typeface="Carlito"/>
                  <a:ea typeface="Carlito"/>
                  <a:cs typeface="Carlito"/>
                  <a:sym typeface="Carlito"/>
                </a:endParaRPr>
              </a:p>
            </p:txBody>
          </p:sp>
        </p:grpSp>
      </p:grpSp>
      <p:grpSp>
        <p:nvGrpSpPr>
          <p:cNvPr id="258" name="Google Shape;258;p2"/>
          <p:cNvGrpSpPr/>
          <p:nvPr/>
        </p:nvGrpSpPr>
        <p:grpSpPr>
          <a:xfrm>
            <a:off x="889927" y="1897627"/>
            <a:ext cx="760117" cy="358495"/>
            <a:chOff x="1275724" y="1394188"/>
            <a:chExt cx="760117" cy="358495"/>
          </a:xfrm>
        </p:grpSpPr>
        <p:sp>
          <p:nvSpPr>
            <p:cNvPr id="259" name="Google Shape;259;p2"/>
            <p:cNvSpPr/>
            <p:nvPr/>
          </p:nvSpPr>
          <p:spPr>
            <a:xfrm>
              <a:off x="1275724" y="1394188"/>
              <a:ext cx="760117" cy="358495"/>
            </a:xfrm>
            <a:custGeom>
              <a:avLst/>
              <a:gdLst/>
              <a:ahLst/>
              <a:cxnLst/>
              <a:rect l="l" t="t" r="r" b="b"/>
              <a:pathLst>
                <a:path w="1253489" h="591185" extrusionOk="0">
                  <a:moveTo>
                    <a:pt x="957717" y="590985"/>
                  </a:moveTo>
                  <a:lnTo>
                    <a:pt x="0" y="590985"/>
                  </a:lnTo>
                  <a:lnTo>
                    <a:pt x="0" y="0"/>
                  </a:lnTo>
                  <a:lnTo>
                    <a:pt x="957717" y="0"/>
                  </a:lnTo>
                  <a:lnTo>
                    <a:pt x="1253209" y="295492"/>
                  </a:lnTo>
                  <a:lnTo>
                    <a:pt x="957717" y="590985"/>
                  </a:lnTo>
                  <a:close/>
                </a:path>
              </a:pathLst>
            </a:custGeom>
            <a:solidFill>
              <a:srgbClr val="57595B"/>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92">
                <a:solidFill>
                  <a:schemeClr val="dk1"/>
                </a:solidFill>
                <a:latin typeface="Gill Sans"/>
                <a:ea typeface="Gill Sans"/>
                <a:cs typeface="Gill Sans"/>
                <a:sym typeface="Gill Sans"/>
              </a:endParaRPr>
            </a:p>
          </p:txBody>
        </p:sp>
        <p:sp>
          <p:nvSpPr>
            <p:cNvPr id="260" name="Google Shape;260;p2"/>
            <p:cNvSpPr txBox="1"/>
            <p:nvPr/>
          </p:nvSpPr>
          <p:spPr>
            <a:xfrm>
              <a:off x="1551725" y="1428323"/>
              <a:ext cx="118600" cy="253194"/>
            </a:xfrm>
            <a:prstGeom prst="rect">
              <a:avLst/>
            </a:prstGeom>
            <a:noFill/>
            <a:ln>
              <a:noFill/>
            </a:ln>
          </p:spPr>
          <p:txBody>
            <a:bodyPr spcFirstLastPara="1" wrap="square" lIns="0" tIns="10375" rIns="0" bIns="0" anchor="t" anchorCtr="0">
              <a:spAutoFit/>
            </a:bodyPr>
            <a:lstStyle/>
            <a:p>
              <a:pPr marL="7701" marR="0" lvl="0" indent="0" algn="l" rtl="0">
                <a:spcBef>
                  <a:spcPts val="0"/>
                </a:spcBef>
                <a:spcAft>
                  <a:spcPts val="0"/>
                </a:spcAft>
                <a:buNone/>
              </a:pPr>
              <a:r>
                <a:rPr lang="en-US" sz="1577" b="1">
                  <a:solidFill>
                    <a:schemeClr val="dk1"/>
                  </a:solidFill>
                  <a:latin typeface="Carlito"/>
                  <a:ea typeface="Carlito"/>
                  <a:cs typeface="Carlito"/>
                  <a:sym typeface="Carlito"/>
                </a:rPr>
                <a:t>1</a:t>
              </a:r>
              <a:endParaRPr sz="1577">
                <a:solidFill>
                  <a:schemeClr val="dk1"/>
                </a:solidFill>
                <a:latin typeface="Carlito"/>
                <a:ea typeface="Carlito"/>
                <a:cs typeface="Carlito"/>
                <a:sym typeface="Carlito"/>
              </a:endParaRPr>
            </a:p>
          </p:txBody>
        </p:sp>
      </p:grpSp>
      <p:sp>
        <p:nvSpPr>
          <p:cNvPr id="4" name="object 2">
            <a:extLst>
              <a:ext uri="{FF2B5EF4-FFF2-40B4-BE49-F238E27FC236}">
                <a16:creationId xmlns:a16="http://schemas.microsoft.com/office/drawing/2014/main" id="{8242D5AF-FA36-9E7C-5037-B641FE52F846}"/>
              </a:ext>
            </a:extLst>
          </p:cNvPr>
          <p:cNvSpPr txBox="1">
            <a:spLocks/>
          </p:cNvSpPr>
          <p:nvPr/>
        </p:nvSpPr>
        <p:spPr>
          <a:xfrm>
            <a:off x="462573" y="383528"/>
            <a:ext cx="3460750" cy="517449"/>
          </a:xfrm>
          <a:prstGeom prst="rect">
            <a:avLst/>
          </a:prstGeom>
          <a:noFill/>
          <a:ln>
            <a:noFill/>
          </a:ln>
        </p:spPr>
        <p:txBody>
          <a:bodyPr spcFirstLastPara="1" vert="horz" wrap="square" lIns="0" tIns="12065" rIns="0" bIns="0" rtlCol="0" anchor="t" anchorCtr="0">
            <a:sp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800"/>
              <a:buFont typeface="Play"/>
              <a:buNone/>
              <a:defRPr sz="4800" b="0" i="0" u="none" strike="noStrike" cap="none">
                <a:solidFill>
                  <a:schemeClr val="lt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12700">
              <a:lnSpc>
                <a:spcPct val="100000"/>
              </a:lnSpc>
              <a:spcBef>
                <a:spcPts val="95"/>
              </a:spcBef>
            </a:pPr>
            <a:r>
              <a:rPr lang="en-US" sz="3200" b="1">
                <a:solidFill>
                  <a:srgbClr val="0070C0"/>
                </a:solidFill>
                <a:latin typeface="+mj-lt"/>
              </a:rPr>
              <a:t>N</a:t>
            </a:r>
            <a:r>
              <a:rPr lang="en-US" sz="3200" b="1">
                <a:solidFill>
                  <a:srgbClr val="0070C0"/>
                </a:solidFill>
                <a:latin typeface="+mj-lt"/>
                <a:cs typeface="Arial"/>
              </a:rPr>
              <a:t>ỘI</a:t>
            </a:r>
            <a:r>
              <a:rPr lang="en-US" sz="3200" b="1" spc="-120">
                <a:solidFill>
                  <a:srgbClr val="0070C0"/>
                </a:solidFill>
                <a:latin typeface="+mj-lt"/>
              </a:rPr>
              <a:t> </a:t>
            </a:r>
            <a:r>
              <a:rPr lang="en-US" sz="3200" b="1">
                <a:solidFill>
                  <a:srgbClr val="0070C0"/>
                </a:solidFill>
                <a:latin typeface="+mj-lt"/>
              </a:rPr>
              <a:t>DUNG</a:t>
            </a:r>
            <a:r>
              <a:rPr lang="en-US" sz="3200" b="1" spc="-120">
                <a:solidFill>
                  <a:srgbClr val="0070C0"/>
                </a:solidFill>
                <a:latin typeface="+mj-lt"/>
              </a:rPr>
              <a:t> </a:t>
            </a:r>
            <a:r>
              <a:rPr lang="en-US" sz="3200" b="1" spc="-10">
                <a:solidFill>
                  <a:srgbClr val="0070C0"/>
                </a:solidFill>
                <a:latin typeface="+mj-lt"/>
              </a:rPr>
              <a:t>CHÍNH</a:t>
            </a:r>
            <a:endParaRPr lang="en-US" sz="3200" b="1" spc="-10" dirty="0">
              <a:solidFill>
                <a:srgbClr val="0070C0"/>
              </a:solidFill>
              <a:latin typeface="+mj-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
          <p:cNvSpPr txBox="1">
            <a:spLocks noGrp="1"/>
          </p:cNvSpPr>
          <p:nvPr>
            <p:ph type="title"/>
          </p:nvPr>
        </p:nvSpPr>
        <p:spPr>
          <a:xfrm>
            <a:off x="7018020" y="662937"/>
            <a:ext cx="4624442" cy="5542025"/>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lt1"/>
              </a:buClr>
              <a:buSzPts val="4800"/>
              <a:buFont typeface="Play"/>
              <a:buNone/>
            </a:pPr>
            <a:r>
              <a:rPr lang="en-US"/>
              <a:t>Nó là gì ?</a:t>
            </a:r>
            <a:endParaRPr/>
          </a:p>
        </p:txBody>
      </p:sp>
      <p:pic>
        <p:nvPicPr>
          <p:cNvPr id="267" name="Google Shape;267;p3" descr="Data points digital background"/>
          <p:cNvPicPr preferRelativeResize="0">
            <a:picLocks noGrp="1"/>
          </p:cNvPicPr>
          <p:nvPr>
            <p:ph type="pic" idx="2"/>
          </p:nvPr>
        </p:nvPicPr>
        <p:blipFill rotWithShape="1">
          <a:blip r:embed="rId3">
            <a:alphaModFix/>
          </a:blip>
          <a:srcRect l="7936" r="7936"/>
          <a:stretch/>
        </p:blipFill>
        <p:spPr>
          <a:xfrm>
            <a:off x="0" y="0"/>
            <a:ext cx="6267450" cy="6858000"/>
          </a:xfrm>
          <a:prstGeom prst="rect">
            <a:avLst/>
          </a:prstGeom>
          <a:noFill/>
          <a:ln>
            <a:noFill/>
          </a:ln>
        </p:spPr>
      </p:pic>
    </p:spTree>
  </p:cSld>
  <p:clrMapOvr>
    <a:masterClrMapping/>
  </p:clrMapOvr>
</p:sld>
</file>

<file path=ppt/theme/theme1.xml><?xml version="1.0" encoding="utf-8"?>
<a:theme xmlns:a="http://schemas.openxmlformats.org/drawingml/2006/main" name="3DFloatVTI">
  <a:themeElements>
    <a:clrScheme name="Float">
      <a:dk1>
        <a:srgbClr val="000000"/>
      </a:dk1>
      <a:lt1>
        <a:srgbClr val="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3.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4.xml><?xml version="1.0" encoding="utf-8"?>
<a:theme xmlns:a="http://schemas.openxmlformats.org/drawingml/2006/main" name="1_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5.xml><?xml version="1.0" encoding="utf-8"?>
<a:theme xmlns:a="http://schemas.openxmlformats.org/drawingml/2006/main" name="Freesia Pitch Deck by Slidesgo">
  <a:themeElements>
    <a:clrScheme name="Simple Light">
      <a:dk1>
        <a:srgbClr val="20124D"/>
      </a:dk1>
      <a:lt1>
        <a:srgbClr val="F28D1B"/>
      </a:lt1>
      <a:dk2>
        <a:srgbClr val="F6B26B"/>
      </a:dk2>
      <a:lt2>
        <a:srgbClr val="FFF2CE"/>
      </a:lt2>
      <a:accent1>
        <a:srgbClr val="FCC010"/>
      </a:accent1>
      <a:accent2>
        <a:srgbClr val="F59D19"/>
      </a:accent2>
      <a:accent3>
        <a:srgbClr val="F28D1B"/>
      </a:accent3>
      <a:accent4>
        <a:srgbClr val="FFE082"/>
      </a:accent4>
      <a:accent5>
        <a:srgbClr val="FDCE0F"/>
      </a:accent5>
      <a:accent6>
        <a:srgbClr val="F9CB9C"/>
      </a:accent6>
      <a:hlink>
        <a:srgbClr val="2012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2141</TotalTime>
  <Words>1688</Words>
  <Application>Microsoft Office PowerPoint</Application>
  <PresentationFormat>Widescreen</PresentationFormat>
  <Paragraphs>148</Paragraphs>
  <Slides>28</Slides>
  <Notes>23</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28</vt:i4>
      </vt:variant>
    </vt:vector>
  </HeadingPairs>
  <TitlesOfParts>
    <vt:vector size="51" baseType="lpstr">
      <vt:lpstr>Tenorite</vt:lpstr>
      <vt:lpstr>Gill Sans</vt:lpstr>
      <vt:lpstr>Play</vt:lpstr>
      <vt:lpstr>Verdana</vt:lpstr>
      <vt:lpstr>Montserrat</vt:lpstr>
      <vt:lpstr>Montserrat ExtraBold</vt:lpstr>
      <vt:lpstr>Carlito</vt:lpstr>
      <vt:lpstr>Calibri</vt:lpstr>
      <vt:lpstr>Arial</vt:lpstr>
      <vt:lpstr>Montserrat Black</vt:lpstr>
      <vt:lpstr>Arial Nova</vt:lpstr>
      <vt:lpstr>Lato</vt:lpstr>
      <vt:lpstr>Biome</vt:lpstr>
      <vt:lpstr>Univers</vt:lpstr>
      <vt:lpstr>Staatliches</vt:lpstr>
      <vt:lpstr>Josefin Slab SemiBold</vt:lpstr>
      <vt:lpstr>Roboto Condensed Light</vt:lpstr>
      <vt:lpstr>Times New Roman</vt:lpstr>
      <vt:lpstr>3DFloatVTI</vt:lpstr>
      <vt:lpstr>Custom</vt:lpstr>
      <vt:lpstr>GradientVTI</vt:lpstr>
      <vt:lpstr>1_Custom</vt:lpstr>
      <vt:lpstr>Freesia Pitch Deck by Slidesgo</vt:lpstr>
      <vt:lpstr>PowerPoint Presentation</vt:lpstr>
      <vt:lpstr>PowerPoint Presentation</vt:lpstr>
      <vt:lpstr>PowerPoint Presentation</vt:lpstr>
      <vt:lpstr>PowerPoint Presentation</vt:lpstr>
      <vt:lpstr>PowerPoint Presentation</vt:lpstr>
      <vt:lpstr>PowerPoint Presentation</vt:lpstr>
      <vt:lpstr>HDFS, MinIO</vt:lpstr>
      <vt:lpstr>PowerPoint Presentation</vt:lpstr>
      <vt:lpstr>Nó là gì ?</vt:lpstr>
      <vt:lpstr>Kiến trúc hệ thống</vt:lpstr>
      <vt:lpstr>PowerPoint Presentation</vt:lpstr>
      <vt:lpstr>Hadoop core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Minio architech</vt:lpstr>
      <vt:lpstr>PowerPoint Presentation</vt:lpstr>
      <vt:lpstr>PowerPoint Presentation</vt:lpstr>
      <vt:lpstr>PowerPoint Presentation</vt:lpstr>
      <vt:lpstr>PowerPoint Presentation</vt:lpstr>
      <vt:lpstr>PowerPoint Presentation</vt:lpstr>
      <vt:lpstr>Các sản phẩm tương tự trên thị trường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Vo Nguyen Hoang 20204833</dc:creator>
  <cp:lastModifiedBy>Vo Nguyen Hoang 20204833</cp:lastModifiedBy>
  <cp:revision>58</cp:revision>
  <dcterms:created xsi:type="dcterms:W3CDTF">2024-06-04T12:05:42Z</dcterms:created>
  <dcterms:modified xsi:type="dcterms:W3CDTF">2024-09-12T01:24:55Z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